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89" r:id="rId2"/>
  </p:sldMasterIdLst>
  <p:notesMasterIdLst>
    <p:notesMasterId r:id="rId19"/>
  </p:notesMasterIdLst>
  <p:sldIdLst>
    <p:sldId id="256" r:id="rId3"/>
    <p:sldId id="293" r:id="rId4"/>
    <p:sldId id="289" r:id="rId5"/>
    <p:sldId id="294" r:id="rId6"/>
    <p:sldId id="295" r:id="rId7"/>
    <p:sldId id="296" r:id="rId8"/>
    <p:sldId id="297" r:id="rId9"/>
    <p:sldId id="304" r:id="rId10"/>
    <p:sldId id="299" r:id="rId11"/>
    <p:sldId id="300" r:id="rId12"/>
    <p:sldId id="301" r:id="rId13"/>
    <p:sldId id="303" r:id="rId14"/>
    <p:sldId id="302" r:id="rId15"/>
    <p:sldId id="306" r:id="rId16"/>
    <p:sldId id="288" r:id="rId17"/>
    <p:sldId id="307"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FS Me" panose="02000506040000020004" pitchFamily="2" charset="77"/>
      <p:regular r:id="rId26"/>
      <p:bold r:id="rId27"/>
      <p:italic r:id="rId28"/>
      <p:boldItalic r:id="rId29"/>
    </p:embeddedFont>
    <p:embeddedFont>
      <p:font typeface="Tearfund Sans" panose="02080803040202020203" pitchFamily="18" charset="77"/>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8"/>
    <p:restoredTop sz="75119"/>
  </p:normalViewPr>
  <p:slideViewPr>
    <p:cSldViewPr snapToGrid="0" snapToObjects="1">
      <p:cViewPr varScale="1">
        <p:scale>
          <a:sx n="80" d="100"/>
          <a:sy n="80" d="100"/>
        </p:scale>
        <p:origin x="1760"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8E38F-C9BC-1A4B-8DC2-0EB815D5EB2C}" type="datetimeFigureOut">
              <a:rPr lang="en-US" smtClean="0"/>
              <a:t>9/6/23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B856E-547B-DB4C-B270-8763A38C6E16}" type="slidenum">
              <a:rPr lang="en-US" smtClean="0"/>
              <a:t>‹#›</a:t>
            </a:fld>
            <a:endParaRPr lang="en-US"/>
          </a:p>
        </p:txBody>
      </p:sp>
    </p:spTree>
    <p:extLst>
      <p:ext uri="{BB962C8B-B14F-4D97-AF65-F5344CB8AC3E}">
        <p14:creationId xmlns:p14="http://schemas.microsoft.com/office/powerpoint/2010/main" val="76182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Mercy’s life is a powerful testament to God’s unyielding love and grace. After losing her father at a young age, Mercy’s mother worked tirelessly to provide for her and her siblings. Mercy poured herself into her studies and excelled academically as she aspired to become a teacher and provide her family with a better life. However, tragedy struck when her mother became sick and passed away, leaving her as the sole provider for her many younger siblings and cousins. In the face of overwhelming challenges, one local church stepped in— empowered and equipped by Church-Based Transformation training by Tearfund. The congregation rallied around Mercy, providing her with food and assistance. With the church’s help, Mercy restarted her mother’s grocery business to provide for her family. Despite overwhelming odds, Mercy still has hope for the future, praying for guidance and strength as she hopes to be a teacher one day.</a:t>
            </a:r>
          </a:p>
        </p:txBody>
      </p:sp>
      <p:sp>
        <p:nvSpPr>
          <p:cNvPr id="4" name="Slide Number Placeholder 3"/>
          <p:cNvSpPr>
            <a:spLocks noGrp="1"/>
          </p:cNvSpPr>
          <p:nvPr>
            <p:ph type="sldNum" sz="quarter" idx="5"/>
          </p:nvPr>
        </p:nvSpPr>
        <p:spPr/>
        <p:txBody>
          <a:bodyPr/>
          <a:lstStyle/>
          <a:p>
            <a:fld id="{2EAB856E-547B-DB4C-B270-8763A38C6E16}" type="slidenum">
              <a:rPr lang="en-US" smtClean="0"/>
              <a:t>11</a:t>
            </a:fld>
            <a:endParaRPr lang="en-US"/>
          </a:p>
        </p:txBody>
      </p:sp>
    </p:spTree>
    <p:extLst>
      <p:ext uri="{BB962C8B-B14F-4D97-AF65-F5344CB8AC3E}">
        <p14:creationId xmlns:p14="http://schemas.microsoft.com/office/powerpoint/2010/main" val="116480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0D3E-1205-054F-B229-E78CD3EB1EC0}"/>
              </a:ext>
            </a:extLst>
          </p:cNvPr>
          <p:cNvSpPr>
            <a:spLocks noGrp="1"/>
          </p:cNvSpPr>
          <p:nvPr>
            <p:ph type="ctrTitle"/>
          </p:nvPr>
        </p:nvSpPr>
        <p:spPr>
          <a:xfrm>
            <a:off x="2891884" y="2914283"/>
            <a:ext cx="8644054" cy="2387600"/>
          </a:xfrm>
        </p:spPr>
        <p:txBody>
          <a:bodyPr anchor="b">
            <a:normAutofit/>
          </a:bodyPr>
          <a:lstStyle>
            <a:lvl1pPr algn="r">
              <a:defRPr sz="5000" b="0" i="0" baseline="0">
                <a:solidFill>
                  <a:srgbClr val="FCD500"/>
                </a:solidFill>
                <a:latin typeface="Tearfund Sans" panose="02080803040202020203"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3A30869-E435-D244-815D-4F428482558D}"/>
              </a:ext>
            </a:extLst>
          </p:cNvPr>
          <p:cNvSpPr>
            <a:spLocks noGrp="1"/>
          </p:cNvSpPr>
          <p:nvPr>
            <p:ph type="subTitle" idx="1"/>
          </p:nvPr>
        </p:nvSpPr>
        <p:spPr>
          <a:xfrm>
            <a:off x="2890025" y="5301883"/>
            <a:ext cx="8644054" cy="812413"/>
          </a:xfrm>
        </p:spPr>
        <p:txBody>
          <a:bodyPr/>
          <a:lstStyle>
            <a:lvl1pPr marL="0" indent="0" algn="r">
              <a:buNone/>
              <a:defRPr sz="2400">
                <a:solidFill>
                  <a:schemeClr val="bg1"/>
                </a:solidFill>
                <a:latin typeface="FS Me" panose="0200050604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E4006A9-9820-E446-BF7A-B717E11BCB3A}"/>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5" name="Footer Placeholder 4">
            <a:extLst>
              <a:ext uri="{FF2B5EF4-FFF2-40B4-BE49-F238E27FC236}">
                <a16:creationId xmlns:a16="http://schemas.microsoft.com/office/drawing/2014/main" id="{E410F2E9-4149-4449-9CCD-7F4125A04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DBC8C-B2E5-884A-8D2C-A1CEC0588547}"/>
              </a:ext>
            </a:extLst>
          </p:cNvPr>
          <p:cNvSpPr>
            <a:spLocks noGrp="1"/>
          </p:cNvSpPr>
          <p:nvPr>
            <p:ph type="sldNum" sz="quarter" idx="12"/>
          </p:nvPr>
        </p:nvSpPr>
        <p:spPr/>
        <p:txBody>
          <a:bodyPr/>
          <a:lstStyle/>
          <a:p>
            <a:fld id="{155D8935-8C2B-824D-B370-C6783B579BCA}" type="slidenum">
              <a:rPr lang="en-US" smtClean="0"/>
              <a:t>‹#›</a:t>
            </a:fld>
            <a:endParaRPr lang="en-US"/>
          </a:p>
        </p:txBody>
      </p:sp>
    </p:spTree>
    <p:extLst>
      <p:ext uri="{BB962C8B-B14F-4D97-AF65-F5344CB8AC3E}">
        <p14:creationId xmlns:p14="http://schemas.microsoft.com/office/powerpoint/2010/main" val="3666481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2479040" y="1"/>
            <a:ext cx="971296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4" name="Picture 3">
            <a:extLst>
              <a:ext uri="{FF2B5EF4-FFF2-40B4-BE49-F238E27FC236}">
                <a16:creationId xmlns:a16="http://schemas.microsoft.com/office/drawing/2014/main" id="{B5C7FC90-531C-8E7A-AAF8-F72F321CAB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79040" cy="6858000"/>
          </a:xfrm>
          <a:prstGeom prst="rect">
            <a:avLst/>
          </a:prstGeom>
        </p:spPr>
      </p:pic>
      <p:sp>
        <p:nvSpPr>
          <p:cNvPr id="8" name="Content Placeholder 2">
            <a:extLst>
              <a:ext uri="{FF2B5EF4-FFF2-40B4-BE49-F238E27FC236}">
                <a16:creationId xmlns:a16="http://schemas.microsoft.com/office/drawing/2014/main" id="{99616F0D-91C2-5841-9028-2C57E6F456BF}"/>
              </a:ext>
            </a:extLst>
          </p:cNvPr>
          <p:cNvSpPr>
            <a:spLocks noGrp="1"/>
          </p:cNvSpPr>
          <p:nvPr>
            <p:ph idx="13" hasCustomPrompt="1"/>
          </p:nvPr>
        </p:nvSpPr>
        <p:spPr>
          <a:xfrm>
            <a:off x="158596" y="471695"/>
            <a:ext cx="2218844" cy="4760572"/>
          </a:xfrm>
        </p:spPr>
        <p:txBody>
          <a:bodyPr/>
          <a:lstStyle>
            <a:lvl1pPr marL="0" indent="0">
              <a:buClr>
                <a:schemeClr val="accent2"/>
              </a:buClr>
              <a:buFont typeface="Wingdings" pitchFamily="2" charset="2"/>
              <a:buNone/>
              <a:defRPr sz="2000">
                <a:solidFill>
                  <a:schemeClr val="accent2"/>
                </a:solidFill>
                <a:latin typeface="Tearfund Sans" panose="02080803040202020203" pitchFamily="18" charset="77"/>
                <a:cs typeface="Tearfund Sans" panose="02080803040202020203" pitchFamily="18" charset="77"/>
              </a:defRPr>
            </a:lvl1pPr>
            <a:lvl2pPr marL="457200" indent="0">
              <a:buClr>
                <a:schemeClr val="accent1"/>
              </a:buClr>
              <a:buFont typeface="Wingdings" pitchFamily="2" charset="2"/>
              <a:buNone/>
              <a:defRPr sz="1800">
                <a:solidFill>
                  <a:schemeClr val="accent2"/>
                </a:solidFill>
                <a:latin typeface="Tearfund Sans" panose="02080803040202020203" pitchFamily="18" charset="77"/>
                <a:cs typeface="Tearfund Sans" panose="02080803040202020203" pitchFamily="18" charset="77"/>
              </a:defRPr>
            </a:lvl2pPr>
            <a:lvl3pPr marL="914400" indent="0">
              <a:buClr>
                <a:schemeClr val="accent2"/>
              </a:buClr>
              <a:buFont typeface="Wingdings" pitchFamily="2" charset="2"/>
              <a:buNone/>
              <a:defRPr sz="1600">
                <a:solidFill>
                  <a:schemeClr val="accent2"/>
                </a:solidFill>
                <a:latin typeface="Tearfund Sans" panose="02080803040202020203" pitchFamily="18" charset="77"/>
                <a:cs typeface="Tearfund Sans" panose="02080803040202020203" pitchFamily="18" charset="77"/>
              </a:defRPr>
            </a:lvl3pPr>
            <a:lvl4pPr marL="1371600" indent="0">
              <a:buClr>
                <a:schemeClr val="accent2"/>
              </a:buClr>
              <a:buFont typeface="Wingdings" pitchFamily="2" charset="2"/>
              <a:buNone/>
              <a:defRPr sz="1400">
                <a:solidFill>
                  <a:schemeClr val="accent2"/>
                </a:solidFill>
                <a:latin typeface="Tearfund Sans" panose="02080803040202020203" pitchFamily="18" charset="77"/>
                <a:cs typeface="Tearfund Sans" panose="02080803040202020203" pitchFamily="18" charset="77"/>
              </a:defRPr>
            </a:lvl4pPr>
            <a:lvl5pPr marL="1828800" indent="0">
              <a:buClr>
                <a:schemeClr val="accent2"/>
              </a:buClr>
              <a:buFont typeface="Wingdings" pitchFamily="2" charset="2"/>
              <a:buNone/>
              <a:defRPr sz="1200">
                <a:solidFill>
                  <a:schemeClr val="accent2"/>
                </a:solidFill>
                <a:latin typeface="Tearfund Sans" panose="02080803040202020203" pitchFamily="18" charset="77"/>
                <a:cs typeface="Tearfund Sans" panose="02080803040202020203" pitchFamily="18" charset="77"/>
              </a:defRPr>
            </a:lvl5pPr>
          </a:lstStyle>
          <a:p>
            <a:pPr lvl="0"/>
            <a:r>
              <a:rPr lang="en-US" dirty="0"/>
              <a:t>Click to edit title</a:t>
            </a:r>
          </a:p>
        </p:txBody>
      </p:sp>
    </p:spTree>
    <p:extLst>
      <p:ext uri="{BB962C8B-B14F-4D97-AF65-F5344CB8AC3E}">
        <p14:creationId xmlns:p14="http://schemas.microsoft.com/office/powerpoint/2010/main" val="301021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1" y="0"/>
            <a:ext cx="9869901"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4" name="Picture 3">
            <a:extLst>
              <a:ext uri="{FF2B5EF4-FFF2-40B4-BE49-F238E27FC236}">
                <a16:creationId xmlns:a16="http://schemas.microsoft.com/office/drawing/2014/main" id="{B5C7FC90-531C-8E7A-AAF8-F72F321CAB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71556" y="-1"/>
            <a:ext cx="2320444" cy="6858000"/>
          </a:xfrm>
          <a:prstGeom prst="rect">
            <a:avLst/>
          </a:prstGeom>
        </p:spPr>
      </p:pic>
      <p:sp>
        <p:nvSpPr>
          <p:cNvPr id="8" name="Content Placeholder 2">
            <a:extLst>
              <a:ext uri="{FF2B5EF4-FFF2-40B4-BE49-F238E27FC236}">
                <a16:creationId xmlns:a16="http://schemas.microsoft.com/office/drawing/2014/main" id="{99616F0D-91C2-5841-9028-2C57E6F456BF}"/>
              </a:ext>
            </a:extLst>
          </p:cNvPr>
          <p:cNvSpPr>
            <a:spLocks noGrp="1"/>
          </p:cNvSpPr>
          <p:nvPr>
            <p:ph idx="13" hasCustomPrompt="1"/>
          </p:nvPr>
        </p:nvSpPr>
        <p:spPr>
          <a:xfrm>
            <a:off x="9982200" y="420895"/>
            <a:ext cx="2097501" cy="4760572"/>
          </a:xfrm>
        </p:spPr>
        <p:txBody>
          <a:bodyPr/>
          <a:lstStyle>
            <a:lvl1pPr marL="0" indent="0">
              <a:buClr>
                <a:schemeClr val="accent2"/>
              </a:buClr>
              <a:buFont typeface="Wingdings" pitchFamily="2" charset="2"/>
              <a:buNone/>
              <a:defRPr sz="2000">
                <a:solidFill>
                  <a:schemeClr val="accent2"/>
                </a:solidFill>
                <a:latin typeface="Tearfund Sans" panose="02080803040202020203" pitchFamily="18" charset="77"/>
                <a:cs typeface="Tearfund Sans" panose="02080803040202020203" pitchFamily="18" charset="77"/>
              </a:defRPr>
            </a:lvl1pPr>
            <a:lvl2pPr marL="457200" indent="0">
              <a:buClr>
                <a:schemeClr val="accent1"/>
              </a:buClr>
              <a:buFont typeface="Wingdings" pitchFamily="2" charset="2"/>
              <a:buNone/>
              <a:defRPr sz="1800">
                <a:solidFill>
                  <a:schemeClr val="accent2"/>
                </a:solidFill>
                <a:latin typeface="Tearfund Sans" panose="02080803040202020203" pitchFamily="18" charset="77"/>
                <a:cs typeface="Tearfund Sans" panose="02080803040202020203" pitchFamily="18" charset="77"/>
              </a:defRPr>
            </a:lvl2pPr>
            <a:lvl3pPr marL="914400" indent="0">
              <a:buClr>
                <a:schemeClr val="accent2"/>
              </a:buClr>
              <a:buFont typeface="Wingdings" pitchFamily="2" charset="2"/>
              <a:buNone/>
              <a:defRPr sz="1600">
                <a:solidFill>
                  <a:schemeClr val="accent2"/>
                </a:solidFill>
                <a:latin typeface="Tearfund Sans" panose="02080803040202020203" pitchFamily="18" charset="77"/>
                <a:cs typeface="Tearfund Sans" panose="02080803040202020203" pitchFamily="18" charset="77"/>
              </a:defRPr>
            </a:lvl3pPr>
            <a:lvl4pPr marL="1371600" indent="0">
              <a:buClr>
                <a:schemeClr val="accent2"/>
              </a:buClr>
              <a:buFont typeface="Wingdings" pitchFamily="2" charset="2"/>
              <a:buNone/>
              <a:defRPr sz="1400">
                <a:solidFill>
                  <a:schemeClr val="accent2"/>
                </a:solidFill>
                <a:latin typeface="Tearfund Sans" panose="02080803040202020203" pitchFamily="18" charset="77"/>
                <a:cs typeface="Tearfund Sans" panose="02080803040202020203" pitchFamily="18" charset="77"/>
              </a:defRPr>
            </a:lvl4pPr>
            <a:lvl5pPr marL="1828800" indent="0">
              <a:buClr>
                <a:schemeClr val="accent2"/>
              </a:buClr>
              <a:buFont typeface="Wingdings" pitchFamily="2" charset="2"/>
              <a:buNone/>
              <a:defRPr sz="1200">
                <a:solidFill>
                  <a:schemeClr val="accent2"/>
                </a:solidFill>
                <a:latin typeface="Tearfund Sans" panose="02080803040202020203" pitchFamily="18" charset="77"/>
                <a:cs typeface="Tearfund Sans" panose="02080803040202020203" pitchFamily="18" charset="77"/>
              </a:defRPr>
            </a:lvl5pPr>
          </a:lstStyle>
          <a:p>
            <a:pPr lvl="0"/>
            <a:r>
              <a:rPr lang="en-US" dirty="0"/>
              <a:t>Click to edit title</a:t>
            </a:r>
          </a:p>
        </p:txBody>
      </p:sp>
    </p:spTree>
    <p:extLst>
      <p:ext uri="{BB962C8B-B14F-4D97-AF65-F5344CB8AC3E}">
        <p14:creationId xmlns:p14="http://schemas.microsoft.com/office/powerpoint/2010/main" val="381378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5183187" y="0"/>
            <a:ext cx="700881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sp>
        <p:nvSpPr>
          <p:cNvPr id="8" name="Content Placeholder 2">
            <a:extLst>
              <a:ext uri="{FF2B5EF4-FFF2-40B4-BE49-F238E27FC236}">
                <a16:creationId xmlns:a16="http://schemas.microsoft.com/office/drawing/2014/main" id="{99616F0D-91C2-5841-9028-2C57E6F456BF}"/>
              </a:ext>
            </a:extLst>
          </p:cNvPr>
          <p:cNvSpPr>
            <a:spLocks noGrp="1"/>
          </p:cNvSpPr>
          <p:nvPr>
            <p:ph idx="13"/>
          </p:nvPr>
        </p:nvSpPr>
        <p:spPr>
          <a:xfrm>
            <a:off x="520862" y="1851950"/>
            <a:ext cx="4251163" cy="4760572"/>
          </a:xfrm>
        </p:spPr>
        <p:txBody>
          <a:bodyPr/>
          <a:lstStyle>
            <a:lvl1pPr marL="228600" indent="-228600">
              <a:buClr>
                <a:schemeClr val="accent2"/>
              </a:buClr>
              <a:buFont typeface="Wingdings" pitchFamily="2" charset="2"/>
              <a:buChar char="§"/>
              <a:defRPr>
                <a:latin typeface="Calibri" panose="020F0502020204030204" pitchFamily="34" charset="0"/>
                <a:cs typeface="Calibri" panose="020F0502020204030204" pitchFamily="34" charset="0"/>
              </a:defRPr>
            </a:lvl1pPr>
            <a:lvl2pPr marL="685800" indent="-228600">
              <a:buClr>
                <a:schemeClr val="accent1"/>
              </a:buClr>
              <a:buFont typeface="Wingdings" pitchFamily="2" charset="2"/>
              <a:buChar char="§"/>
              <a:defRPr>
                <a:latin typeface="Calibri" panose="020F0502020204030204" pitchFamily="34" charset="0"/>
                <a:cs typeface="Calibri" panose="020F0502020204030204" pitchFamily="34" charset="0"/>
              </a:defRPr>
            </a:lvl2pPr>
            <a:lvl3pPr marL="1143000" indent="-228600">
              <a:buClr>
                <a:schemeClr val="accent2"/>
              </a:buClr>
              <a:buFont typeface="Wingdings" pitchFamily="2" charset="2"/>
              <a:buChar char="§"/>
              <a:defRPr sz="2000">
                <a:latin typeface="Calibri" panose="020F0502020204030204" pitchFamily="34" charset="0"/>
                <a:cs typeface="Calibri" panose="020F0502020204030204" pitchFamily="34" charset="0"/>
              </a:defRPr>
            </a:lvl3pPr>
            <a:lvl4pPr marL="1600200" indent="-228600">
              <a:buClr>
                <a:schemeClr val="accent2"/>
              </a:buClr>
              <a:buFont typeface="Wingdings" pitchFamily="2" charset="2"/>
              <a:buChar char="§"/>
              <a:defRPr sz="2000">
                <a:latin typeface="Calibri" panose="020F0502020204030204" pitchFamily="34" charset="0"/>
                <a:cs typeface="Calibri" panose="020F0502020204030204" pitchFamily="34" charset="0"/>
              </a:defRPr>
            </a:lvl4pPr>
            <a:lvl5pPr marL="2057400" indent="-228600">
              <a:buClr>
                <a:schemeClr val="accent2"/>
              </a:buClr>
              <a:buFont typeface="Wingdings" pitchFamily="2" charset="2"/>
              <a:buChar char="§"/>
              <a:defRPr sz="20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5D06128C-FBE5-5E47-8289-BAC1EBC072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98738" y="6340972"/>
            <a:ext cx="1055849" cy="332665"/>
          </a:xfrm>
          <a:prstGeom prst="rect">
            <a:avLst/>
          </a:prstGeom>
        </p:spPr>
      </p:pic>
      <p:pic>
        <p:nvPicPr>
          <p:cNvPr id="12" name="Picture 11">
            <a:extLst>
              <a:ext uri="{FF2B5EF4-FFF2-40B4-BE49-F238E27FC236}">
                <a16:creationId xmlns:a16="http://schemas.microsoft.com/office/drawing/2014/main" id="{E7DC7279-5A2B-9F4C-B89F-8E45D4E714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8475" y="4894448"/>
            <a:ext cx="2568067" cy="2568067"/>
          </a:xfrm>
          <a:prstGeom prst="rect">
            <a:avLst/>
          </a:prstGeom>
        </p:spPr>
      </p:pic>
      <p:pic>
        <p:nvPicPr>
          <p:cNvPr id="14" name="Picture 13">
            <a:extLst>
              <a:ext uri="{FF2B5EF4-FFF2-40B4-BE49-F238E27FC236}">
                <a16:creationId xmlns:a16="http://schemas.microsoft.com/office/drawing/2014/main" id="{85B3449E-F7D4-2B40-9371-713BAF18D49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3048719">
            <a:off x="-1798900" y="4391156"/>
            <a:ext cx="3597799" cy="3597799"/>
          </a:xfrm>
          <a:prstGeom prst="rect">
            <a:avLst/>
          </a:prstGeom>
        </p:spPr>
      </p:pic>
      <p:sp>
        <p:nvSpPr>
          <p:cNvPr id="4" name="Content Placeholder 2">
            <a:extLst>
              <a:ext uri="{FF2B5EF4-FFF2-40B4-BE49-F238E27FC236}">
                <a16:creationId xmlns:a16="http://schemas.microsoft.com/office/drawing/2014/main" id="{19818F12-566E-C9CC-64B5-8D131EE470E0}"/>
              </a:ext>
            </a:extLst>
          </p:cNvPr>
          <p:cNvSpPr>
            <a:spLocks noGrp="1"/>
          </p:cNvSpPr>
          <p:nvPr>
            <p:ph idx="14" hasCustomPrompt="1"/>
          </p:nvPr>
        </p:nvSpPr>
        <p:spPr>
          <a:xfrm>
            <a:off x="520862" y="555484"/>
            <a:ext cx="4251163" cy="1187513"/>
          </a:xfrm>
        </p:spPr>
        <p:txBody>
          <a:bodyPr>
            <a:normAutofit/>
          </a:bodyPr>
          <a:lstStyle>
            <a:lvl1pPr marL="0" indent="0">
              <a:buClr>
                <a:schemeClr val="accent2"/>
              </a:buClr>
              <a:buFont typeface="Wingdings" pitchFamily="2" charset="2"/>
              <a:buNone/>
              <a:defRPr sz="3400">
                <a:solidFill>
                  <a:schemeClr val="accent2"/>
                </a:solidFill>
                <a:latin typeface="Tearfund Sans" panose="02080803040202020203" pitchFamily="18" charset="77"/>
                <a:cs typeface="Tearfund Sans" panose="02080803040202020203" pitchFamily="18" charset="77"/>
              </a:defRPr>
            </a:lvl1pPr>
            <a:lvl2pPr marL="457200" indent="0">
              <a:buClr>
                <a:schemeClr val="accent1"/>
              </a:buClr>
              <a:buFont typeface="Wingdings" pitchFamily="2" charset="2"/>
              <a:buNone/>
              <a:defRPr>
                <a:latin typeface="Tearfund Sans" panose="02080803040202020203" pitchFamily="18" charset="77"/>
                <a:cs typeface="Tearfund Sans" panose="02080803040202020203" pitchFamily="18" charset="77"/>
              </a:defRPr>
            </a:lvl2pPr>
            <a:lvl3pPr marL="9144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3pPr>
            <a:lvl4pPr marL="13716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4pPr>
            <a:lvl5pPr marL="18288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5pPr>
          </a:lstStyle>
          <a:p>
            <a:pPr lvl="0"/>
            <a:r>
              <a:rPr lang="en-US" dirty="0"/>
              <a:t>Click to edit master title style</a:t>
            </a:r>
          </a:p>
        </p:txBody>
      </p:sp>
    </p:spTree>
    <p:extLst>
      <p:ext uri="{BB962C8B-B14F-4D97-AF65-F5344CB8AC3E}">
        <p14:creationId xmlns:p14="http://schemas.microsoft.com/office/powerpoint/2010/main" val="112632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7616414" y="0"/>
            <a:ext cx="457558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sp>
        <p:nvSpPr>
          <p:cNvPr id="8" name="Content Placeholder 2">
            <a:extLst>
              <a:ext uri="{FF2B5EF4-FFF2-40B4-BE49-F238E27FC236}">
                <a16:creationId xmlns:a16="http://schemas.microsoft.com/office/drawing/2014/main" id="{99616F0D-91C2-5841-9028-2C57E6F456BF}"/>
              </a:ext>
            </a:extLst>
          </p:cNvPr>
          <p:cNvSpPr>
            <a:spLocks noGrp="1"/>
          </p:cNvSpPr>
          <p:nvPr>
            <p:ph idx="13"/>
          </p:nvPr>
        </p:nvSpPr>
        <p:spPr>
          <a:xfrm>
            <a:off x="520862" y="1527858"/>
            <a:ext cx="6794338" cy="5084664"/>
          </a:xfrm>
        </p:spPr>
        <p:txBody>
          <a:bodyPr/>
          <a:lstStyle>
            <a:lvl1pPr marL="228600" indent="-228600">
              <a:buClr>
                <a:schemeClr val="accent2"/>
              </a:buClr>
              <a:buFont typeface="Wingdings" pitchFamily="2" charset="2"/>
              <a:buChar char="§"/>
              <a:defRPr>
                <a:latin typeface="FS Me" panose="02000506040000020004" pitchFamily="2" charset="77"/>
              </a:defRPr>
            </a:lvl1pPr>
            <a:lvl2pPr marL="685800" indent="-228600">
              <a:buClr>
                <a:schemeClr val="accent1"/>
              </a:buClr>
              <a:buFont typeface="Wingdings" pitchFamily="2" charset="2"/>
              <a:buChar char="§"/>
              <a:defRPr>
                <a:latin typeface="FS Me" panose="02000506040000020004" pitchFamily="2" charset="77"/>
              </a:defRPr>
            </a:lvl2pPr>
            <a:lvl3pPr marL="1143000" indent="-228600">
              <a:buClr>
                <a:schemeClr val="accent2"/>
              </a:buClr>
              <a:buFont typeface="Wingdings" pitchFamily="2" charset="2"/>
              <a:buChar char="§"/>
              <a:defRPr sz="2000">
                <a:latin typeface="FS Me" panose="02000506040000020004" pitchFamily="2" charset="77"/>
              </a:defRPr>
            </a:lvl3pPr>
            <a:lvl4pPr marL="1600200" indent="-228600">
              <a:buClr>
                <a:schemeClr val="accent2"/>
              </a:buClr>
              <a:buFont typeface="Wingdings" pitchFamily="2" charset="2"/>
              <a:buChar char="§"/>
              <a:defRPr sz="2000">
                <a:latin typeface="FS Me" panose="02000506040000020004" pitchFamily="2" charset="77"/>
              </a:defRPr>
            </a:lvl4pPr>
            <a:lvl5pPr marL="2057400" indent="-228600">
              <a:buClr>
                <a:schemeClr val="accent2"/>
              </a:buClr>
              <a:buFont typeface="Wingdings" pitchFamily="2" charset="2"/>
              <a:buChar char="§"/>
              <a:defRPr sz="2000">
                <a:latin typeface="FS Me" panose="0200050604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5D06128C-FBE5-5E47-8289-BAC1EBC072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31965" y="6340972"/>
            <a:ext cx="1055849" cy="332665"/>
          </a:xfrm>
          <a:prstGeom prst="rect">
            <a:avLst/>
          </a:prstGeom>
        </p:spPr>
      </p:pic>
      <p:pic>
        <p:nvPicPr>
          <p:cNvPr id="11" name="Picture 10">
            <a:extLst>
              <a:ext uri="{FF2B5EF4-FFF2-40B4-BE49-F238E27FC236}">
                <a16:creationId xmlns:a16="http://schemas.microsoft.com/office/drawing/2014/main" id="{C37DD5F9-4FC5-0546-AD34-AE9C2F7B9E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8475" y="4444380"/>
            <a:ext cx="3018136" cy="3018136"/>
          </a:xfrm>
          <a:prstGeom prst="rect">
            <a:avLst/>
          </a:prstGeom>
        </p:spPr>
      </p:pic>
      <p:pic>
        <p:nvPicPr>
          <p:cNvPr id="12" name="Picture 11">
            <a:extLst>
              <a:ext uri="{FF2B5EF4-FFF2-40B4-BE49-F238E27FC236}">
                <a16:creationId xmlns:a16="http://schemas.microsoft.com/office/drawing/2014/main" id="{9435F6B5-8D45-EF44-A1AA-D26C0641D7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3048719">
            <a:off x="-2029304" y="4226805"/>
            <a:ext cx="4228335" cy="4228335"/>
          </a:xfrm>
          <a:prstGeom prst="rect">
            <a:avLst/>
          </a:prstGeom>
        </p:spPr>
      </p:pic>
      <p:sp>
        <p:nvSpPr>
          <p:cNvPr id="4" name="Content Placeholder 2">
            <a:extLst>
              <a:ext uri="{FF2B5EF4-FFF2-40B4-BE49-F238E27FC236}">
                <a16:creationId xmlns:a16="http://schemas.microsoft.com/office/drawing/2014/main" id="{55FD92B0-7418-9003-6D84-FAD59E10F928}"/>
              </a:ext>
            </a:extLst>
          </p:cNvPr>
          <p:cNvSpPr>
            <a:spLocks noGrp="1"/>
          </p:cNvSpPr>
          <p:nvPr>
            <p:ph idx="14" hasCustomPrompt="1"/>
          </p:nvPr>
        </p:nvSpPr>
        <p:spPr>
          <a:xfrm>
            <a:off x="520862" y="656954"/>
            <a:ext cx="6794338" cy="555425"/>
          </a:xfrm>
        </p:spPr>
        <p:txBody>
          <a:bodyPr>
            <a:normAutofit/>
          </a:bodyPr>
          <a:lstStyle>
            <a:lvl1pPr marL="0" indent="0">
              <a:buClr>
                <a:schemeClr val="accent2"/>
              </a:buClr>
              <a:buFont typeface="Wingdings" pitchFamily="2" charset="2"/>
              <a:buNone/>
              <a:defRPr sz="3400">
                <a:solidFill>
                  <a:schemeClr val="accent2"/>
                </a:solidFill>
                <a:latin typeface="Tearfund Sans" panose="02080803040202020203" pitchFamily="18" charset="77"/>
                <a:cs typeface="Tearfund Sans" panose="02080803040202020203" pitchFamily="18" charset="77"/>
              </a:defRPr>
            </a:lvl1pPr>
            <a:lvl2pPr marL="457200" indent="0">
              <a:buClr>
                <a:schemeClr val="accent1"/>
              </a:buClr>
              <a:buFont typeface="Wingdings" pitchFamily="2" charset="2"/>
              <a:buNone/>
              <a:defRPr>
                <a:latin typeface="Tearfund Sans" panose="02080803040202020203" pitchFamily="18" charset="77"/>
                <a:cs typeface="Tearfund Sans" panose="02080803040202020203" pitchFamily="18" charset="77"/>
              </a:defRPr>
            </a:lvl2pPr>
            <a:lvl3pPr marL="9144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3pPr>
            <a:lvl4pPr marL="13716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4pPr>
            <a:lvl5pPr marL="18288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5pPr>
          </a:lstStyle>
          <a:p>
            <a:pPr lvl="0"/>
            <a:r>
              <a:rPr lang="en-US" dirty="0"/>
              <a:t>Click to edit master title style</a:t>
            </a:r>
          </a:p>
        </p:txBody>
      </p:sp>
    </p:spTree>
    <p:extLst>
      <p:ext uri="{BB962C8B-B14F-4D97-AF65-F5344CB8AC3E}">
        <p14:creationId xmlns:p14="http://schemas.microsoft.com/office/powerpoint/2010/main" val="423609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9236598" y="0"/>
            <a:ext cx="295540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sp>
        <p:nvSpPr>
          <p:cNvPr id="8" name="Content Placeholder 2">
            <a:extLst>
              <a:ext uri="{FF2B5EF4-FFF2-40B4-BE49-F238E27FC236}">
                <a16:creationId xmlns:a16="http://schemas.microsoft.com/office/drawing/2014/main" id="{99616F0D-91C2-5841-9028-2C57E6F456BF}"/>
              </a:ext>
            </a:extLst>
          </p:cNvPr>
          <p:cNvSpPr>
            <a:spLocks noGrp="1"/>
          </p:cNvSpPr>
          <p:nvPr>
            <p:ph idx="13"/>
          </p:nvPr>
        </p:nvSpPr>
        <p:spPr>
          <a:xfrm>
            <a:off x="520862" y="1464906"/>
            <a:ext cx="8391644" cy="5147616"/>
          </a:xfrm>
        </p:spPr>
        <p:txBody>
          <a:bodyPr/>
          <a:lstStyle>
            <a:lvl1pPr marL="228600" indent="-228600">
              <a:buClr>
                <a:schemeClr val="accent2"/>
              </a:buClr>
              <a:buFont typeface="Wingdings" pitchFamily="2" charset="2"/>
              <a:buChar char="§"/>
              <a:defRPr>
                <a:latin typeface="FS Me" panose="02000506040000020004" pitchFamily="2" charset="77"/>
              </a:defRPr>
            </a:lvl1pPr>
            <a:lvl2pPr marL="685800" indent="-228600">
              <a:buClr>
                <a:schemeClr val="accent1"/>
              </a:buClr>
              <a:buFont typeface="Wingdings" pitchFamily="2" charset="2"/>
              <a:buChar char="§"/>
              <a:defRPr>
                <a:latin typeface="FS Me" panose="02000506040000020004" pitchFamily="2" charset="77"/>
              </a:defRPr>
            </a:lvl2pPr>
            <a:lvl3pPr marL="1143000" indent="-228600">
              <a:buClr>
                <a:schemeClr val="accent2"/>
              </a:buClr>
              <a:buFont typeface="Wingdings" pitchFamily="2" charset="2"/>
              <a:buChar char="§"/>
              <a:defRPr sz="2000">
                <a:latin typeface="FS Me" panose="02000506040000020004" pitchFamily="2" charset="77"/>
              </a:defRPr>
            </a:lvl3pPr>
            <a:lvl4pPr marL="1600200" indent="-228600">
              <a:buClr>
                <a:schemeClr val="accent2"/>
              </a:buClr>
              <a:buFont typeface="Wingdings" pitchFamily="2" charset="2"/>
              <a:buChar char="§"/>
              <a:defRPr sz="2000">
                <a:latin typeface="FS Me" panose="02000506040000020004" pitchFamily="2" charset="77"/>
              </a:defRPr>
            </a:lvl4pPr>
            <a:lvl5pPr marL="2057400" indent="-228600">
              <a:buClr>
                <a:schemeClr val="accent2"/>
              </a:buClr>
              <a:buFont typeface="Wingdings" pitchFamily="2" charset="2"/>
              <a:buChar char="§"/>
              <a:defRPr sz="2000">
                <a:latin typeface="FS Me" panose="0200050604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5D06128C-FBE5-5E47-8289-BAC1EBC072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49567" y="6340972"/>
            <a:ext cx="1055849" cy="332665"/>
          </a:xfrm>
          <a:prstGeom prst="rect">
            <a:avLst/>
          </a:prstGeom>
        </p:spPr>
      </p:pic>
      <p:pic>
        <p:nvPicPr>
          <p:cNvPr id="11" name="Picture 10">
            <a:extLst>
              <a:ext uri="{FF2B5EF4-FFF2-40B4-BE49-F238E27FC236}">
                <a16:creationId xmlns:a16="http://schemas.microsoft.com/office/drawing/2014/main" id="{C37DD5F9-4FC5-0546-AD34-AE9C2F7B9E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8475" y="4444380"/>
            <a:ext cx="3018136" cy="3018136"/>
          </a:xfrm>
          <a:prstGeom prst="rect">
            <a:avLst/>
          </a:prstGeom>
        </p:spPr>
      </p:pic>
      <p:pic>
        <p:nvPicPr>
          <p:cNvPr id="12" name="Picture 11">
            <a:extLst>
              <a:ext uri="{FF2B5EF4-FFF2-40B4-BE49-F238E27FC236}">
                <a16:creationId xmlns:a16="http://schemas.microsoft.com/office/drawing/2014/main" id="{9435F6B5-8D45-EF44-A1AA-D26C0641D7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3048719">
            <a:off x="-2029304" y="4226805"/>
            <a:ext cx="4228335" cy="4228335"/>
          </a:xfrm>
          <a:prstGeom prst="rect">
            <a:avLst/>
          </a:prstGeom>
        </p:spPr>
      </p:pic>
      <p:sp>
        <p:nvSpPr>
          <p:cNvPr id="4" name="Content Placeholder 2">
            <a:extLst>
              <a:ext uri="{FF2B5EF4-FFF2-40B4-BE49-F238E27FC236}">
                <a16:creationId xmlns:a16="http://schemas.microsoft.com/office/drawing/2014/main" id="{09967676-7CF9-6694-3233-5469AD019A6B}"/>
              </a:ext>
            </a:extLst>
          </p:cNvPr>
          <p:cNvSpPr>
            <a:spLocks noGrp="1"/>
          </p:cNvSpPr>
          <p:nvPr>
            <p:ph idx="14" hasCustomPrompt="1"/>
          </p:nvPr>
        </p:nvSpPr>
        <p:spPr>
          <a:xfrm>
            <a:off x="520862" y="656954"/>
            <a:ext cx="6794338" cy="555425"/>
          </a:xfrm>
        </p:spPr>
        <p:txBody>
          <a:bodyPr>
            <a:normAutofit/>
          </a:bodyPr>
          <a:lstStyle>
            <a:lvl1pPr marL="0" indent="0">
              <a:buClr>
                <a:schemeClr val="accent2"/>
              </a:buClr>
              <a:buFont typeface="Wingdings" pitchFamily="2" charset="2"/>
              <a:buNone/>
              <a:defRPr sz="3400">
                <a:solidFill>
                  <a:schemeClr val="accent2"/>
                </a:solidFill>
                <a:latin typeface="Tearfund Sans" panose="02080803040202020203" pitchFamily="18" charset="77"/>
                <a:cs typeface="Tearfund Sans" panose="02080803040202020203" pitchFamily="18" charset="77"/>
              </a:defRPr>
            </a:lvl1pPr>
            <a:lvl2pPr marL="457200" indent="0">
              <a:buClr>
                <a:schemeClr val="accent1"/>
              </a:buClr>
              <a:buFont typeface="Wingdings" pitchFamily="2" charset="2"/>
              <a:buNone/>
              <a:defRPr>
                <a:latin typeface="Tearfund Sans" panose="02080803040202020203" pitchFamily="18" charset="77"/>
                <a:cs typeface="Tearfund Sans" panose="02080803040202020203" pitchFamily="18" charset="77"/>
              </a:defRPr>
            </a:lvl2pPr>
            <a:lvl3pPr marL="9144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3pPr>
            <a:lvl4pPr marL="13716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4pPr>
            <a:lvl5pPr marL="18288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5pPr>
          </a:lstStyle>
          <a:p>
            <a:pPr lvl="0"/>
            <a:r>
              <a:rPr lang="en-US" dirty="0"/>
              <a:t>Click to edit master title style</a:t>
            </a:r>
          </a:p>
        </p:txBody>
      </p:sp>
    </p:spTree>
    <p:extLst>
      <p:ext uri="{BB962C8B-B14F-4D97-AF65-F5344CB8AC3E}">
        <p14:creationId xmlns:p14="http://schemas.microsoft.com/office/powerpoint/2010/main" val="1611129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88900" y="0"/>
            <a:ext cx="306455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sp>
        <p:nvSpPr>
          <p:cNvPr id="8" name="Content Placeholder 2">
            <a:extLst>
              <a:ext uri="{FF2B5EF4-FFF2-40B4-BE49-F238E27FC236}">
                <a16:creationId xmlns:a16="http://schemas.microsoft.com/office/drawing/2014/main" id="{99616F0D-91C2-5841-9028-2C57E6F456BF}"/>
              </a:ext>
            </a:extLst>
          </p:cNvPr>
          <p:cNvSpPr>
            <a:spLocks noGrp="1"/>
          </p:cNvSpPr>
          <p:nvPr>
            <p:ph idx="13"/>
          </p:nvPr>
        </p:nvSpPr>
        <p:spPr>
          <a:xfrm>
            <a:off x="3432860" y="1539551"/>
            <a:ext cx="8391644" cy="5072971"/>
          </a:xfrm>
        </p:spPr>
        <p:txBody>
          <a:bodyPr/>
          <a:lstStyle>
            <a:lvl1pPr marL="228600" indent="-228600">
              <a:buClr>
                <a:schemeClr val="accent2"/>
              </a:buClr>
              <a:buFont typeface="Wingdings" pitchFamily="2" charset="2"/>
              <a:buChar char="§"/>
              <a:defRPr>
                <a:latin typeface="FS Me" panose="02000506040000020004" pitchFamily="2" charset="77"/>
              </a:defRPr>
            </a:lvl1pPr>
            <a:lvl2pPr marL="685800" indent="-228600">
              <a:buClr>
                <a:schemeClr val="accent1"/>
              </a:buClr>
              <a:buFont typeface="Wingdings" pitchFamily="2" charset="2"/>
              <a:buChar char="§"/>
              <a:defRPr>
                <a:latin typeface="FS Me" panose="02000506040000020004" pitchFamily="2" charset="77"/>
              </a:defRPr>
            </a:lvl2pPr>
            <a:lvl3pPr marL="1143000" indent="-228600">
              <a:buClr>
                <a:schemeClr val="accent2"/>
              </a:buClr>
              <a:buFont typeface="Wingdings" pitchFamily="2" charset="2"/>
              <a:buChar char="§"/>
              <a:defRPr sz="2000">
                <a:latin typeface="FS Me" panose="02000506040000020004" pitchFamily="2" charset="77"/>
              </a:defRPr>
            </a:lvl3pPr>
            <a:lvl4pPr marL="1600200" indent="-228600">
              <a:buClr>
                <a:schemeClr val="accent2"/>
              </a:buClr>
              <a:buFont typeface="Wingdings" pitchFamily="2" charset="2"/>
              <a:buChar char="§"/>
              <a:defRPr sz="2000">
                <a:latin typeface="FS Me" panose="02000506040000020004" pitchFamily="2" charset="77"/>
              </a:defRPr>
            </a:lvl4pPr>
            <a:lvl5pPr marL="2057400" indent="-228600">
              <a:buClr>
                <a:schemeClr val="accent2"/>
              </a:buClr>
              <a:buFont typeface="Wingdings" pitchFamily="2" charset="2"/>
              <a:buChar char="§"/>
              <a:defRPr sz="2000">
                <a:latin typeface="FS Me" panose="0200050604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5D06128C-FBE5-5E47-8289-BAC1EBC072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742" y="6340972"/>
            <a:ext cx="1055849" cy="332665"/>
          </a:xfrm>
          <a:prstGeom prst="rect">
            <a:avLst/>
          </a:prstGeom>
        </p:spPr>
      </p:pic>
      <p:pic>
        <p:nvPicPr>
          <p:cNvPr id="11" name="Picture 10">
            <a:extLst>
              <a:ext uri="{FF2B5EF4-FFF2-40B4-BE49-F238E27FC236}">
                <a16:creationId xmlns:a16="http://schemas.microsoft.com/office/drawing/2014/main" id="{C37DD5F9-4FC5-0546-AD34-AE9C2F7B9E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64251" y="4536978"/>
            <a:ext cx="3018136" cy="3018136"/>
          </a:xfrm>
          <a:prstGeom prst="rect">
            <a:avLst/>
          </a:prstGeom>
        </p:spPr>
      </p:pic>
      <p:pic>
        <p:nvPicPr>
          <p:cNvPr id="12" name="Picture 11">
            <a:extLst>
              <a:ext uri="{FF2B5EF4-FFF2-40B4-BE49-F238E27FC236}">
                <a16:creationId xmlns:a16="http://schemas.microsoft.com/office/drawing/2014/main" id="{9435F6B5-8D45-EF44-A1AA-D26C0641D7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5400000">
            <a:off x="10513657" y="2855483"/>
            <a:ext cx="4228335" cy="4228335"/>
          </a:xfrm>
          <a:prstGeom prst="rect">
            <a:avLst/>
          </a:prstGeom>
        </p:spPr>
      </p:pic>
      <p:sp>
        <p:nvSpPr>
          <p:cNvPr id="4" name="Content Placeholder 2">
            <a:extLst>
              <a:ext uri="{FF2B5EF4-FFF2-40B4-BE49-F238E27FC236}">
                <a16:creationId xmlns:a16="http://schemas.microsoft.com/office/drawing/2014/main" id="{ED18323A-10CE-0D92-9D8E-F3DAFF2CA330}"/>
              </a:ext>
            </a:extLst>
          </p:cNvPr>
          <p:cNvSpPr>
            <a:spLocks noGrp="1"/>
          </p:cNvSpPr>
          <p:nvPr>
            <p:ph idx="14" hasCustomPrompt="1"/>
          </p:nvPr>
        </p:nvSpPr>
        <p:spPr>
          <a:xfrm>
            <a:off x="3432860" y="656954"/>
            <a:ext cx="8391644" cy="555425"/>
          </a:xfrm>
        </p:spPr>
        <p:txBody>
          <a:bodyPr>
            <a:normAutofit/>
          </a:bodyPr>
          <a:lstStyle>
            <a:lvl1pPr marL="0" indent="0">
              <a:buClr>
                <a:schemeClr val="accent2"/>
              </a:buClr>
              <a:buFont typeface="Wingdings" pitchFamily="2" charset="2"/>
              <a:buNone/>
              <a:defRPr sz="3400">
                <a:solidFill>
                  <a:schemeClr val="accent2"/>
                </a:solidFill>
                <a:latin typeface="Tearfund Sans" panose="02080803040202020203" pitchFamily="18" charset="77"/>
                <a:cs typeface="Tearfund Sans" panose="02080803040202020203" pitchFamily="18" charset="77"/>
              </a:defRPr>
            </a:lvl1pPr>
            <a:lvl2pPr marL="457200" indent="0">
              <a:buClr>
                <a:schemeClr val="accent1"/>
              </a:buClr>
              <a:buFont typeface="Wingdings" pitchFamily="2" charset="2"/>
              <a:buNone/>
              <a:defRPr>
                <a:latin typeface="Tearfund Sans" panose="02080803040202020203" pitchFamily="18" charset="77"/>
                <a:cs typeface="Tearfund Sans" panose="02080803040202020203" pitchFamily="18" charset="77"/>
              </a:defRPr>
            </a:lvl2pPr>
            <a:lvl3pPr marL="9144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3pPr>
            <a:lvl4pPr marL="13716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4pPr>
            <a:lvl5pPr marL="1828800" indent="0">
              <a:buClr>
                <a:schemeClr val="accent2"/>
              </a:buClr>
              <a:buFont typeface="Wingdings" pitchFamily="2" charset="2"/>
              <a:buNone/>
              <a:defRPr sz="2000">
                <a:latin typeface="Tearfund Sans" panose="02080803040202020203" pitchFamily="18" charset="77"/>
                <a:cs typeface="Tearfund Sans" panose="02080803040202020203" pitchFamily="18" charset="77"/>
              </a:defRPr>
            </a:lvl5pPr>
          </a:lstStyle>
          <a:p>
            <a:pPr lvl="0"/>
            <a:r>
              <a:rPr lang="en-US" dirty="0"/>
              <a:t>Click to edit master title style</a:t>
            </a:r>
          </a:p>
        </p:txBody>
      </p:sp>
    </p:spTree>
    <p:extLst>
      <p:ext uri="{BB962C8B-B14F-4D97-AF65-F5344CB8AC3E}">
        <p14:creationId xmlns:p14="http://schemas.microsoft.com/office/powerpoint/2010/main" val="2412144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1"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4" name="Picture 3">
            <a:extLst>
              <a:ext uri="{FF2B5EF4-FFF2-40B4-BE49-F238E27FC236}">
                <a16:creationId xmlns:a16="http://schemas.microsoft.com/office/drawing/2014/main" id="{488FA773-774E-7C4D-AFC1-3F7170EE70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000499"/>
            <a:ext cx="12192002" cy="2879695"/>
          </a:xfrm>
          <a:prstGeom prst="rect">
            <a:avLst/>
          </a:prstGeom>
        </p:spPr>
      </p:pic>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8" name="Picture 7">
            <a:extLst>
              <a:ext uri="{FF2B5EF4-FFF2-40B4-BE49-F238E27FC236}">
                <a16:creationId xmlns:a16="http://schemas.microsoft.com/office/drawing/2014/main" id="{EC19E1E6-9057-064A-8AA9-5C76B8624F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3701" y="5969422"/>
            <a:ext cx="6324600" cy="771103"/>
          </a:xfrm>
          <a:prstGeom prst="rect">
            <a:avLst/>
          </a:prstGeom>
        </p:spPr>
      </p:pic>
    </p:spTree>
    <p:extLst>
      <p:ext uri="{BB962C8B-B14F-4D97-AF65-F5344CB8AC3E}">
        <p14:creationId xmlns:p14="http://schemas.microsoft.com/office/powerpoint/2010/main" val="2316380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1"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4" name="Picture 3">
            <a:extLst>
              <a:ext uri="{FF2B5EF4-FFF2-40B4-BE49-F238E27FC236}">
                <a16:creationId xmlns:a16="http://schemas.microsoft.com/office/drawing/2014/main" id="{488FA773-774E-7C4D-AFC1-3F7170EE70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00499"/>
            <a:ext cx="12191999" cy="2879695"/>
          </a:xfrm>
          <a:prstGeom prst="rect">
            <a:avLst/>
          </a:prstGeom>
        </p:spPr>
      </p:pic>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11" name="Picture 10">
            <a:extLst>
              <a:ext uri="{FF2B5EF4-FFF2-40B4-BE49-F238E27FC236}">
                <a16:creationId xmlns:a16="http://schemas.microsoft.com/office/drawing/2014/main" id="{7AB6CCA7-0C78-1A49-A5F7-F757D36594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3699" y="5970798"/>
            <a:ext cx="6324600" cy="771103"/>
          </a:xfrm>
          <a:prstGeom prst="rect">
            <a:avLst/>
          </a:prstGeom>
        </p:spPr>
      </p:pic>
    </p:spTree>
    <p:extLst>
      <p:ext uri="{BB962C8B-B14F-4D97-AF65-F5344CB8AC3E}">
        <p14:creationId xmlns:p14="http://schemas.microsoft.com/office/powerpoint/2010/main" val="1178998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1"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10" name="Picture 9">
            <a:extLst>
              <a:ext uri="{FF2B5EF4-FFF2-40B4-BE49-F238E27FC236}">
                <a16:creationId xmlns:a16="http://schemas.microsoft.com/office/drawing/2014/main" id="{5D06128C-FBE5-5E47-8289-BAC1EBC072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5704" y="6163661"/>
            <a:ext cx="1303773" cy="410778"/>
          </a:xfrm>
          <a:prstGeom prst="rect">
            <a:avLst/>
          </a:prstGeom>
        </p:spPr>
      </p:pic>
    </p:spTree>
    <p:extLst>
      <p:ext uri="{BB962C8B-B14F-4D97-AF65-F5344CB8AC3E}">
        <p14:creationId xmlns:p14="http://schemas.microsoft.com/office/powerpoint/2010/main" val="1160176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1"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spTree>
    <p:extLst>
      <p:ext uri="{BB962C8B-B14F-4D97-AF65-F5344CB8AC3E}">
        <p14:creationId xmlns:p14="http://schemas.microsoft.com/office/powerpoint/2010/main" val="136781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0D3E-1205-054F-B229-E78CD3EB1EC0}"/>
              </a:ext>
            </a:extLst>
          </p:cNvPr>
          <p:cNvSpPr>
            <a:spLocks noGrp="1"/>
          </p:cNvSpPr>
          <p:nvPr>
            <p:ph type="ctrTitle"/>
          </p:nvPr>
        </p:nvSpPr>
        <p:spPr>
          <a:xfrm>
            <a:off x="4279900" y="2914283"/>
            <a:ext cx="7256038" cy="2387600"/>
          </a:xfrm>
        </p:spPr>
        <p:txBody>
          <a:bodyPr anchor="b">
            <a:normAutofit/>
          </a:bodyPr>
          <a:lstStyle>
            <a:lvl1pPr algn="r">
              <a:defRPr sz="5000" b="0" i="0" baseline="0">
                <a:solidFill>
                  <a:schemeClr val="accent2"/>
                </a:solidFill>
                <a:latin typeface="Tearfund Sans" panose="02080803040202020203"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3A30869-E435-D244-815D-4F428482558D}"/>
              </a:ext>
            </a:extLst>
          </p:cNvPr>
          <p:cNvSpPr>
            <a:spLocks noGrp="1"/>
          </p:cNvSpPr>
          <p:nvPr>
            <p:ph type="subTitle" idx="1"/>
          </p:nvPr>
        </p:nvSpPr>
        <p:spPr>
          <a:xfrm>
            <a:off x="4278041" y="5301883"/>
            <a:ext cx="7256038" cy="812413"/>
          </a:xfrm>
        </p:spPr>
        <p:txBody>
          <a:bodyPr/>
          <a:lstStyle>
            <a:lvl1pPr marL="0" indent="0" algn="r">
              <a:buNone/>
              <a:defRPr sz="2400">
                <a:solidFill>
                  <a:schemeClr val="tx1">
                    <a:lumMod val="65000"/>
                    <a:lumOff val="35000"/>
                  </a:schemeClr>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E4006A9-9820-E446-BF7A-B717E11BCB3A}"/>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5" name="Footer Placeholder 4">
            <a:extLst>
              <a:ext uri="{FF2B5EF4-FFF2-40B4-BE49-F238E27FC236}">
                <a16:creationId xmlns:a16="http://schemas.microsoft.com/office/drawing/2014/main" id="{E410F2E9-4149-4449-9CCD-7F4125A04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DBC8C-B2E5-884A-8D2C-A1CEC0588547}"/>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11" name="Picture 10">
            <a:extLst>
              <a:ext uri="{FF2B5EF4-FFF2-40B4-BE49-F238E27FC236}">
                <a16:creationId xmlns:a16="http://schemas.microsoft.com/office/drawing/2014/main" id="{0551E72F-441B-A64C-B465-D7591A749C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37358" y="6001112"/>
            <a:ext cx="1496705" cy="471565"/>
          </a:xfrm>
          <a:prstGeom prst="rect">
            <a:avLst/>
          </a:prstGeom>
        </p:spPr>
      </p:pic>
      <p:sp>
        <p:nvSpPr>
          <p:cNvPr id="12" name="Picture Placeholder 2">
            <a:extLst>
              <a:ext uri="{FF2B5EF4-FFF2-40B4-BE49-F238E27FC236}">
                <a16:creationId xmlns:a16="http://schemas.microsoft.com/office/drawing/2014/main" id="{93FD3145-32E1-F944-9A7C-8A2183D9AFF1}"/>
              </a:ext>
            </a:extLst>
          </p:cNvPr>
          <p:cNvSpPr>
            <a:spLocks noGrp="1"/>
          </p:cNvSpPr>
          <p:nvPr>
            <p:ph type="pic" idx="13"/>
          </p:nvPr>
        </p:nvSpPr>
        <p:spPr>
          <a:xfrm>
            <a:off x="0" y="0"/>
            <a:ext cx="385832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293882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assic End Bump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92FABA-58DA-5E49-ADF0-82D5A70A128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3778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Bumper + Custom CT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141C2-7E86-0C4A-9835-C470957908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A28DA432-7141-F843-B7FB-CB00B6820C5A}"/>
              </a:ext>
            </a:extLst>
          </p:cNvPr>
          <p:cNvSpPr>
            <a:spLocks noGrp="1"/>
          </p:cNvSpPr>
          <p:nvPr>
            <p:ph type="subTitle" idx="1" hasCustomPrompt="1"/>
          </p:nvPr>
        </p:nvSpPr>
        <p:spPr>
          <a:xfrm>
            <a:off x="1148420" y="1385865"/>
            <a:ext cx="9895160" cy="812413"/>
          </a:xfrm>
        </p:spPr>
        <p:txBody>
          <a:bodyPr>
            <a:noAutofit/>
          </a:bodyPr>
          <a:lstStyle>
            <a:lvl1pPr marL="0" indent="0" algn="ctr">
              <a:buNone/>
              <a:defRPr sz="4500" b="1" i="0">
                <a:solidFill>
                  <a:schemeClr val="tx1">
                    <a:lumMod val="65000"/>
                    <a:lumOff val="35000"/>
                  </a:schemeClr>
                </a:solidFill>
                <a:latin typeface="FS Me" panose="0200050604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CTA</a:t>
            </a:r>
          </a:p>
        </p:txBody>
      </p:sp>
    </p:spTree>
    <p:extLst>
      <p:ext uri="{BB962C8B-B14F-4D97-AF65-F5344CB8AC3E}">
        <p14:creationId xmlns:p14="http://schemas.microsoft.com/office/powerpoint/2010/main" val="4221657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Bumper_No CT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92FABA-58DA-5E49-ADF0-82D5A70A12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212609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assic End Bumper + Cut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534980-D582-EE4D-B3B2-68293A732F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D3CB689-B147-5542-8A6B-45FC18B2A3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6751" y="-173300"/>
            <a:ext cx="10818074" cy="7108760"/>
          </a:xfrm>
          <a:prstGeom prst="rect">
            <a:avLst/>
          </a:prstGeom>
        </p:spPr>
      </p:pic>
    </p:spTree>
    <p:extLst>
      <p:ext uri="{BB962C8B-B14F-4D97-AF65-F5344CB8AC3E}">
        <p14:creationId xmlns:p14="http://schemas.microsoft.com/office/powerpoint/2010/main" val="900597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Bumper + Custom CTA + Cut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534980-D582-EE4D-B3B2-68293A732F4E}"/>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D3CB689-B147-5542-8A6B-45FC18B2A3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6751" y="-173300"/>
            <a:ext cx="10818074" cy="7108760"/>
          </a:xfrm>
          <a:prstGeom prst="rect">
            <a:avLst/>
          </a:prstGeom>
        </p:spPr>
      </p:pic>
      <p:sp>
        <p:nvSpPr>
          <p:cNvPr id="6" name="Subtitle 2">
            <a:extLst>
              <a:ext uri="{FF2B5EF4-FFF2-40B4-BE49-F238E27FC236}">
                <a16:creationId xmlns:a16="http://schemas.microsoft.com/office/drawing/2014/main" id="{AA5C4646-4E8E-5F40-AEC1-36500A858E61}"/>
              </a:ext>
            </a:extLst>
          </p:cNvPr>
          <p:cNvSpPr>
            <a:spLocks noGrp="1"/>
          </p:cNvSpPr>
          <p:nvPr>
            <p:ph type="subTitle" idx="1" hasCustomPrompt="1"/>
          </p:nvPr>
        </p:nvSpPr>
        <p:spPr>
          <a:xfrm>
            <a:off x="3796746" y="1385865"/>
            <a:ext cx="7187199" cy="812413"/>
          </a:xfrm>
        </p:spPr>
        <p:txBody>
          <a:bodyPr>
            <a:noAutofit/>
          </a:bodyPr>
          <a:lstStyle>
            <a:lvl1pPr marL="0" indent="0" algn="r">
              <a:buNone/>
              <a:defRPr sz="4500" b="1" i="0">
                <a:solidFill>
                  <a:schemeClr val="tx1">
                    <a:lumMod val="65000"/>
                    <a:lumOff val="35000"/>
                  </a:schemeClr>
                </a:solidFill>
                <a:latin typeface="FS Me" panose="0200050604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CTA</a:t>
            </a:r>
          </a:p>
        </p:txBody>
      </p:sp>
    </p:spTree>
    <p:extLst>
      <p:ext uri="{BB962C8B-B14F-4D97-AF65-F5344CB8AC3E}">
        <p14:creationId xmlns:p14="http://schemas.microsoft.com/office/powerpoint/2010/main" val="3401060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Bumper_No CTA + Cut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534980-D582-EE4D-B3B2-68293A732F4E}"/>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D3CB689-B147-5542-8A6B-45FC18B2A3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6751" y="-173300"/>
            <a:ext cx="10818074" cy="7108760"/>
          </a:xfrm>
          <a:prstGeom prst="rect">
            <a:avLst/>
          </a:prstGeom>
        </p:spPr>
      </p:pic>
    </p:spTree>
    <p:extLst>
      <p:ext uri="{BB962C8B-B14F-4D97-AF65-F5344CB8AC3E}">
        <p14:creationId xmlns:p14="http://schemas.microsoft.com/office/powerpoint/2010/main" val="1390398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EE4D7A-C9E6-1145-B052-0FB660E208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30" y="0"/>
            <a:ext cx="12192000" cy="6858000"/>
          </a:xfrm>
          <a:prstGeom prst="rect">
            <a:avLst/>
          </a:prstGeom>
        </p:spPr>
      </p:pic>
      <p:pic>
        <p:nvPicPr>
          <p:cNvPr id="9" name="Picture 8">
            <a:extLst>
              <a:ext uri="{FF2B5EF4-FFF2-40B4-BE49-F238E27FC236}">
                <a16:creationId xmlns:a16="http://schemas.microsoft.com/office/drawing/2014/main" id="{C8C837E3-59C7-F34B-B849-6733496AC3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0" y="-733646"/>
            <a:ext cx="11552928" cy="7591646"/>
          </a:xfrm>
          <a:prstGeom prst="rect">
            <a:avLst/>
          </a:prstGeom>
        </p:spPr>
      </p:pic>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spTree>
    <p:extLst>
      <p:ext uri="{BB962C8B-B14F-4D97-AF65-F5344CB8AC3E}">
        <p14:creationId xmlns:p14="http://schemas.microsoft.com/office/powerpoint/2010/main" val="2326658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EE4D7A-C9E6-1145-B052-0FB660E208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30" y="0"/>
            <a:ext cx="12192000" cy="6858000"/>
          </a:xfrm>
          <a:prstGeom prst="rect">
            <a:avLst/>
          </a:prstGeom>
        </p:spPr>
      </p:pic>
      <p:pic>
        <p:nvPicPr>
          <p:cNvPr id="9" name="Picture 8">
            <a:extLst>
              <a:ext uri="{FF2B5EF4-FFF2-40B4-BE49-F238E27FC236}">
                <a16:creationId xmlns:a16="http://schemas.microsoft.com/office/drawing/2014/main" id="{C8C837E3-59C7-F34B-B849-6733496AC3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0" y="-733646"/>
            <a:ext cx="11552928" cy="7591646"/>
          </a:xfrm>
          <a:prstGeom prst="rect">
            <a:avLst/>
          </a:prstGeom>
        </p:spPr>
      </p:pic>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spTree>
    <p:extLst>
      <p:ext uri="{BB962C8B-B14F-4D97-AF65-F5344CB8AC3E}">
        <p14:creationId xmlns:p14="http://schemas.microsoft.com/office/powerpoint/2010/main" val="3613253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0A525-1318-9A2B-1688-FC275CFCF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63075C-9C2F-C3DB-6C5A-3B75CA0A0F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51FF3C-250A-1EB8-F412-24FD2E156F10}"/>
              </a:ext>
            </a:extLst>
          </p:cNvPr>
          <p:cNvSpPr>
            <a:spLocks noGrp="1"/>
          </p:cNvSpPr>
          <p:nvPr>
            <p:ph type="dt" sz="half" idx="10"/>
          </p:nvPr>
        </p:nvSpPr>
        <p:spPr/>
        <p:txBody>
          <a:bodyPr/>
          <a:lstStyle/>
          <a:p>
            <a:fld id="{372935CC-D727-6442-9B45-E027F3DAB9F9}" type="datetimeFigureOut">
              <a:rPr lang="en-US" smtClean="0"/>
              <a:t>9/6/23</a:t>
            </a:fld>
            <a:endParaRPr lang="en-US"/>
          </a:p>
        </p:txBody>
      </p:sp>
      <p:sp>
        <p:nvSpPr>
          <p:cNvPr id="5" name="Footer Placeholder 4">
            <a:extLst>
              <a:ext uri="{FF2B5EF4-FFF2-40B4-BE49-F238E27FC236}">
                <a16:creationId xmlns:a16="http://schemas.microsoft.com/office/drawing/2014/main" id="{F93F2767-F96D-01ED-3BF2-FFFA00DDE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960B-4785-6D07-3F48-9222699F1979}"/>
              </a:ext>
            </a:extLst>
          </p:cNvPr>
          <p:cNvSpPr>
            <a:spLocks noGrp="1"/>
          </p:cNvSpPr>
          <p:nvPr>
            <p:ph type="sldNum" sz="quarter" idx="12"/>
          </p:nvPr>
        </p:nvSpPr>
        <p:spPr/>
        <p:txBody>
          <a:bodyPr/>
          <a:lstStyle/>
          <a:p>
            <a:fld id="{172B4462-09AC-4542-8A70-DCC6F78D81EE}" type="slidenum">
              <a:rPr lang="en-US" smtClean="0"/>
              <a:t>‹#›</a:t>
            </a:fld>
            <a:endParaRPr lang="en-US"/>
          </a:p>
        </p:txBody>
      </p:sp>
    </p:spTree>
    <p:extLst>
      <p:ext uri="{BB962C8B-B14F-4D97-AF65-F5344CB8AC3E}">
        <p14:creationId xmlns:p14="http://schemas.microsoft.com/office/powerpoint/2010/main" val="3830499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6535-93DC-B3B7-CC64-787DD9E4F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211AA-45AA-A3C9-82F6-9CDE332CCD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D72BB-91E1-0247-83E5-B1686F3CB479}"/>
              </a:ext>
            </a:extLst>
          </p:cNvPr>
          <p:cNvSpPr>
            <a:spLocks noGrp="1"/>
          </p:cNvSpPr>
          <p:nvPr>
            <p:ph type="dt" sz="half" idx="10"/>
          </p:nvPr>
        </p:nvSpPr>
        <p:spPr/>
        <p:txBody>
          <a:bodyPr/>
          <a:lstStyle/>
          <a:p>
            <a:fld id="{372935CC-D727-6442-9B45-E027F3DAB9F9}" type="datetimeFigureOut">
              <a:rPr lang="en-US" smtClean="0"/>
              <a:t>9/6/23</a:t>
            </a:fld>
            <a:endParaRPr lang="en-US"/>
          </a:p>
        </p:txBody>
      </p:sp>
      <p:sp>
        <p:nvSpPr>
          <p:cNvPr id="5" name="Footer Placeholder 4">
            <a:extLst>
              <a:ext uri="{FF2B5EF4-FFF2-40B4-BE49-F238E27FC236}">
                <a16:creationId xmlns:a16="http://schemas.microsoft.com/office/drawing/2014/main" id="{359F90E9-9FD8-DB21-A7D5-ADD785F75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2BDC0-4145-8DE6-A726-0BC94E91D0CE}"/>
              </a:ext>
            </a:extLst>
          </p:cNvPr>
          <p:cNvSpPr>
            <a:spLocks noGrp="1"/>
          </p:cNvSpPr>
          <p:nvPr>
            <p:ph type="sldNum" sz="quarter" idx="12"/>
          </p:nvPr>
        </p:nvSpPr>
        <p:spPr/>
        <p:txBody>
          <a:bodyPr/>
          <a:lstStyle/>
          <a:p>
            <a:fld id="{172B4462-09AC-4542-8A70-DCC6F78D81EE}" type="slidenum">
              <a:rPr lang="en-US" smtClean="0"/>
              <a:t>‹#›</a:t>
            </a:fld>
            <a:endParaRPr lang="en-US"/>
          </a:p>
        </p:txBody>
      </p:sp>
    </p:spTree>
    <p:extLst>
      <p:ext uri="{BB962C8B-B14F-4D97-AF65-F5344CB8AC3E}">
        <p14:creationId xmlns:p14="http://schemas.microsoft.com/office/powerpoint/2010/main" val="169782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ED30C5-6197-C349-8BE5-7660900A9F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725" y="-486138"/>
            <a:ext cx="4704325" cy="4704325"/>
          </a:xfrm>
          <a:prstGeom prst="rect">
            <a:avLst/>
          </a:prstGeom>
        </p:spPr>
      </p:pic>
      <p:pic>
        <p:nvPicPr>
          <p:cNvPr id="10" name="Picture 9">
            <a:extLst>
              <a:ext uri="{FF2B5EF4-FFF2-40B4-BE49-F238E27FC236}">
                <a16:creationId xmlns:a16="http://schemas.microsoft.com/office/drawing/2014/main" id="{D8191961-5CF9-FD47-B556-DE40C5C6012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88580" y="1979271"/>
            <a:ext cx="5769980" cy="5769980"/>
          </a:xfrm>
          <a:prstGeom prst="rect">
            <a:avLst/>
          </a:prstGeom>
        </p:spPr>
      </p:pic>
      <p:sp>
        <p:nvSpPr>
          <p:cNvPr id="2" name="Title 1">
            <a:extLst>
              <a:ext uri="{FF2B5EF4-FFF2-40B4-BE49-F238E27FC236}">
                <a16:creationId xmlns:a16="http://schemas.microsoft.com/office/drawing/2014/main" id="{5EA00D3E-1205-054F-B229-E78CD3EB1EC0}"/>
              </a:ext>
            </a:extLst>
          </p:cNvPr>
          <p:cNvSpPr>
            <a:spLocks noGrp="1"/>
          </p:cNvSpPr>
          <p:nvPr>
            <p:ph type="ctrTitle"/>
          </p:nvPr>
        </p:nvSpPr>
        <p:spPr>
          <a:xfrm>
            <a:off x="2891884" y="2914283"/>
            <a:ext cx="8644054" cy="2387600"/>
          </a:xfrm>
        </p:spPr>
        <p:txBody>
          <a:bodyPr anchor="b">
            <a:normAutofit/>
          </a:bodyPr>
          <a:lstStyle>
            <a:lvl1pPr algn="r">
              <a:defRPr sz="5000" b="0" i="0" baseline="0">
                <a:solidFill>
                  <a:schemeClr val="accent2"/>
                </a:solidFill>
                <a:latin typeface="Tearfund Sans" panose="02080803040202020203"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3A30869-E435-D244-815D-4F428482558D}"/>
              </a:ext>
            </a:extLst>
          </p:cNvPr>
          <p:cNvSpPr>
            <a:spLocks noGrp="1"/>
          </p:cNvSpPr>
          <p:nvPr>
            <p:ph type="subTitle" idx="1"/>
          </p:nvPr>
        </p:nvSpPr>
        <p:spPr>
          <a:xfrm>
            <a:off x="2890025" y="5301883"/>
            <a:ext cx="8644054" cy="812413"/>
          </a:xfrm>
        </p:spPr>
        <p:txBody>
          <a:bodyPr/>
          <a:lstStyle>
            <a:lvl1pPr marL="0" indent="0" algn="r">
              <a:buNone/>
              <a:defRPr sz="2400">
                <a:solidFill>
                  <a:schemeClr val="tx1">
                    <a:lumMod val="65000"/>
                    <a:lumOff val="35000"/>
                  </a:schemeClr>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E4006A9-9820-E446-BF7A-B717E11BCB3A}"/>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5" name="Footer Placeholder 4">
            <a:extLst>
              <a:ext uri="{FF2B5EF4-FFF2-40B4-BE49-F238E27FC236}">
                <a16:creationId xmlns:a16="http://schemas.microsoft.com/office/drawing/2014/main" id="{E410F2E9-4149-4449-9CCD-7F4125A04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DBC8C-B2E5-884A-8D2C-A1CEC0588547}"/>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12" name="Picture 11">
            <a:extLst>
              <a:ext uri="{FF2B5EF4-FFF2-40B4-BE49-F238E27FC236}">
                <a16:creationId xmlns:a16="http://schemas.microsoft.com/office/drawing/2014/main" id="{91702110-911E-CF45-BEF8-AE88F33893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37358" y="6001112"/>
            <a:ext cx="1496705" cy="471565"/>
          </a:xfrm>
          <a:prstGeom prst="rect">
            <a:avLst/>
          </a:prstGeom>
        </p:spPr>
      </p:pic>
    </p:spTree>
    <p:extLst>
      <p:ext uri="{BB962C8B-B14F-4D97-AF65-F5344CB8AC3E}">
        <p14:creationId xmlns:p14="http://schemas.microsoft.com/office/powerpoint/2010/main" val="3018314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9ADD-059D-B3F8-13D0-8DAD93D509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155314-D77D-40B9-929F-0383604181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A63F20-FE83-FDB1-625B-A8A71B13E96F}"/>
              </a:ext>
            </a:extLst>
          </p:cNvPr>
          <p:cNvSpPr>
            <a:spLocks noGrp="1"/>
          </p:cNvSpPr>
          <p:nvPr>
            <p:ph type="dt" sz="half" idx="10"/>
          </p:nvPr>
        </p:nvSpPr>
        <p:spPr/>
        <p:txBody>
          <a:bodyPr/>
          <a:lstStyle/>
          <a:p>
            <a:fld id="{372935CC-D727-6442-9B45-E027F3DAB9F9}" type="datetimeFigureOut">
              <a:rPr lang="en-US" smtClean="0"/>
              <a:t>9/6/23</a:t>
            </a:fld>
            <a:endParaRPr lang="en-US"/>
          </a:p>
        </p:txBody>
      </p:sp>
      <p:sp>
        <p:nvSpPr>
          <p:cNvPr id="5" name="Footer Placeholder 4">
            <a:extLst>
              <a:ext uri="{FF2B5EF4-FFF2-40B4-BE49-F238E27FC236}">
                <a16:creationId xmlns:a16="http://schemas.microsoft.com/office/drawing/2014/main" id="{C072DAB6-FAC0-887E-785A-5FA053491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008BB-E453-5129-D936-66E0712434EC}"/>
              </a:ext>
            </a:extLst>
          </p:cNvPr>
          <p:cNvSpPr>
            <a:spLocks noGrp="1"/>
          </p:cNvSpPr>
          <p:nvPr>
            <p:ph type="sldNum" sz="quarter" idx="12"/>
          </p:nvPr>
        </p:nvSpPr>
        <p:spPr/>
        <p:txBody>
          <a:bodyPr/>
          <a:lstStyle/>
          <a:p>
            <a:fld id="{172B4462-09AC-4542-8A70-DCC6F78D81EE}" type="slidenum">
              <a:rPr lang="en-US" smtClean="0"/>
              <a:t>‹#›</a:t>
            </a:fld>
            <a:endParaRPr lang="en-US"/>
          </a:p>
        </p:txBody>
      </p:sp>
    </p:spTree>
    <p:extLst>
      <p:ext uri="{BB962C8B-B14F-4D97-AF65-F5344CB8AC3E}">
        <p14:creationId xmlns:p14="http://schemas.microsoft.com/office/powerpoint/2010/main" val="3870528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F59C-0C7E-2991-C1E6-2999036BE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D4A35-2BB7-3A07-7D4B-B82332ECC5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CFA9D-BE3F-EC86-0C8B-1903417FFB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A6B8EE-6AB2-75EC-7914-6A233AE14136}"/>
              </a:ext>
            </a:extLst>
          </p:cNvPr>
          <p:cNvSpPr>
            <a:spLocks noGrp="1"/>
          </p:cNvSpPr>
          <p:nvPr>
            <p:ph type="dt" sz="half" idx="10"/>
          </p:nvPr>
        </p:nvSpPr>
        <p:spPr/>
        <p:txBody>
          <a:bodyPr/>
          <a:lstStyle/>
          <a:p>
            <a:fld id="{372935CC-D727-6442-9B45-E027F3DAB9F9}" type="datetimeFigureOut">
              <a:rPr lang="en-US" smtClean="0"/>
              <a:t>9/6/23</a:t>
            </a:fld>
            <a:endParaRPr lang="en-US"/>
          </a:p>
        </p:txBody>
      </p:sp>
      <p:sp>
        <p:nvSpPr>
          <p:cNvPr id="6" name="Footer Placeholder 5">
            <a:extLst>
              <a:ext uri="{FF2B5EF4-FFF2-40B4-BE49-F238E27FC236}">
                <a16:creationId xmlns:a16="http://schemas.microsoft.com/office/drawing/2014/main" id="{E5E7719B-D801-DC1E-B304-3A7A9A68F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31EBC5-339C-FAEC-632A-E93DD2B8E0EC}"/>
              </a:ext>
            </a:extLst>
          </p:cNvPr>
          <p:cNvSpPr>
            <a:spLocks noGrp="1"/>
          </p:cNvSpPr>
          <p:nvPr>
            <p:ph type="sldNum" sz="quarter" idx="12"/>
          </p:nvPr>
        </p:nvSpPr>
        <p:spPr/>
        <p:txBody>
          <a:bodyPr/>
          <a:lstStyle/>
          <a:p>
            <a:fld id="{172B4462-09AC-4542-8A70-DCC6F78D81EE}" type="slidenum">
              <a:rPr lang="en-US" smtClean="0"/>
              <a:t>‹#›</a:t>
            </a:fld>
            <a:endParaRPr lang="en-US"/>
          </a:p>
        </p:txBody>
      </p:sp>
    </p:spTree>
    <p:extLst>
      <p:ext uri="{BB962C8B-B14F-4D97-AF65-F5344CB8AC3E}">
        <p14:creationId xmlns:p14="http://schemas.microsoft.com/office/powerpoint/2010/main" val="677201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0475-91A1-CEA4-F325-21371CA519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AB3096-6373-C97D-8122-F76696C00A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C195CA-A1A7-18B8-2E09-CFD92296A7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2CDEB0-A37A-4F40-438F-00528968CE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C3D3C8-BB05-8D23-7739-5321642AE9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34E0E4-F24C-432D-0777-D7A3DD2D1B32}"/>
              </a:ext>
            </a:extLst>
          </p:cNvPr>
          <p:cNvSpPr>
            <a:spLocks noGrp="1"/>
          </p:cNvSpPr>
          <p:nvPr>
            <p:ph type="dt" sz="half" idx="10"/>
          </p:nvPr>
        </p:nvSpPr>
        <p:spPr/>
        <p:txBody>
          <a:bodyPr/>
          <a:lstStyle/>
          <a:p>
            <a:fld id="{372935CC-D727-6442-9B45-E027F3DAB9F9}" type="datetimeFigureOut">
              <a:rPr lang="en-US" smtClean="0"/>
              <a:t>9/6/23</a:t>
            </a:fld>
            <a:endParaRPr lang="en-US"/>
          </a:p>
        </p:txBody>
      </p:sp>
      <p:sp>
        <p:nvSpPr>
          <p:cNvPr id="8" name="Footer Placeholder 7">
            <a:extLst>
              <a:ext uri="{FF2B5EF4-FFF2-40B4-BE49-F238E27FC236}">
                <a16:creationId xmlns:a16="http://schemas.microsoft.com/office/drawing/2014/main" id="{05D5B816-1480-C6EA-067F-36B564DE65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3BBAEF-16AC-E963-7A31-CD4667ACFA6C}"/>
              </a:ext>
            </a:extLst>
          </p:cNvPr>
          <p:cNvSpPr>
            <a:spLocks noGrp="1"/>
          </p:cNvSpPr>
          <p:nvPr>
            <p:ph type="sldNum" sz="quarter" idx="12"/>
          </p:nvPr>
        </p:nvSpPr>
        <p:spPr/>
        <p:txBody>
          <a:bodyPr/>
          <a:lstStyle/>
          <a:p>
            <a:fld id="{172B4462-09AC-4542-8A70-DCC6F78D81EE}" type="slidenum">
              <a:rPr lang="en-US" smtClean="0"/>
              <a:t>‹#›</a:t>
            </a:fld>
            <a:endParaRPr lang="en-US"/>
          </a:p>
        </p:txBody>
      </p:sp>
    </p:spTree>
    <p:extLst>
      <p:ext uri="{BB962C8B-B14F-4D97-AF65-F5344CB8AC3E}">
        <p14:creationId xmlns:p14="http://schemas.microsoft.com/office/powerpoint/2010/main" val="3700733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748C0-B8A2-43FE-EFBE-7BDF590267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B2E529-B355-5961-9674-74BD5FB6005A}"/>
              </a:ext>
            </a:extLst>
          </p:cNvPr>
          <p:cNvSpPr>
            <a:spLocks noGrp="1"/>
          </p:cNvSpPr>
          <p:nvPr>
            <p:ph type="dt" sz="half" idx="10"/>
          </p:nvPr>
        </p:nvSpPr>
        <p:spPr/>
        <p:txBody>
          <a:bodyPr/>
          <a:lstStyle/>
          <a:p>
            <a:fld id="{372935CC-D727-6442-9B45-E027F3DAB9F9}" type="datetimeFigureOut">
              <a:rPr lang="en-US" smtClean="0"/>
              <a:t>9/6/23</a:t>
            </a:fld>
            <a:endParaRPr lang="en-US"/>
          </a:p>
        </p:txBody>
      </p:sp>
      <p:sp>
        <p:nvSpPr>
          <p:cNvPr id="4" name="Footer Placeholder 3">
            <a:extLst>
              <a:ext uri="{FF2B5EF4-FFF2-40B4-BE49-F238E27FC236}">
                <a16:creationId xmlns:a16="http://schemas.microsoft.com/office/drawing/2014/main" id="{6F3A698A-3A5A-4A7C-0671-BBFD48804A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460E41-770A-457A-BFF5-5A7BA00389FE}"/>
              </a:ext>
            </a:extLst>
          </p:cNvPr>
          <p:cNvSpPr>
            <a:spLocks noGrp="1"/>
          </p:cNvSpPr>
          <p:nvPr>
            <p:ph type="sldNum" sz="quarter" idx="12"/>
          </p:nvPr>
        </p:nvSpPr>
        <p:spPr/>
        <p:txBody>
          <a:bodyPr/>
          <a:lstStyle/>
          <a:p>
            <a:fld id="{172B4462-09AC-4542-8A70-DCC6F78D81EE}" type="slidenum">
              <a:rPr lang="en-US" smtClean="0"/>
              <a:t>‹#›</a:t>
            </a:fld>
            <a:endParaRPr lang="en-US"/>
          </a:p>
        </p:txBody>
      </p:sp>
    </p:spTree>
    <p:extLst>
      <p:ext uri="{BB962C8B-B14F-4D97-AF65-F5344CB8AC3E}">
        <p14:creationId xmlns:p14="http://schemas.microsoft.com/office/powerpoint/2010/main" val="3913649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C8ECB6-1A0A-6F00-F5EE-494F4A93FB47}"/>
              </a:ext>
            </a:extLst>
          </p:cNvPr>
          <p:cNvSpPr>
            <a:spLocks noGrp="1"/>
          </p:cNvSpPr>
          <p:nvPr>
            <p:ph type="dt" sz="half" idx="10"/>
          </p:nvPr>
        </p:nvSpPr>
        <p:spPr/>
        <p:txBody>
          <a:bodyPr/>
          <a:lstStyle/>
          <a:p>
            <a:fld id="{372935CC-D727-6442-9B45-E027F3DAB9F9}" type="datetimeFigureOut">
              <a:rPr lang="en-US" smtClean="0"/>
              <a:t>9/6/23</a:t>
            </a:fld>
            <a:endParaRPr lang="en-US"/>
          </a:p>
        </p:txBody>
      </p:sp>
      <p:sp>
        <p:nvSpPr>
          <p:cNvPr id="3" name="Footer Placeholder 2">
            <a:extLst>
              <a:ext uri="{FF2B5EF4-FFF2-40B4-BE49-F238E27FC236}">
                <a16:creationId xmlns:a16="http://schemas.microsoft.com/office/drawing/2014/main" id="{EB0B7DCD-FA33-EE18-968E-0EA5C8D225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A514B2-001E-FF86-6006-ADA37498C36D}"/>
              </a:ext>
            </a:extLst>
          </p:cNvPr>
          <p:cNvSpPr>
            <a:spLocks noGrp="1"/>
          </p:cNvSpPr>
          <p:nvPr>
            <p:ph type="sldNum" sz="quarter" idx="12"/>
          </p:nvPr>
        </p:nvSpPr>
        <p:spPr/>
        <p:txBody>
          <a:bodyPr/>
          <a:lstStyle/>
          <a:p>
            <a:fld id="{172B4462-09AC-4542-8A70-DCC6F78D81EE}" type="slidenum">
              <a:rPr lang="en-US" smtClean="0"/>
              <a:t>‹#›</a:t>
            </a:fld>
            <a:endParaRPr lang="en-US"/>
          </a:p>
        </p:txBody>
      </p:sp>
    </p:spTree>
    <p:extLst>
      <p:ext uri="{BB962C8B-B14F-4D97-AF65-F5344CB8AC3E}">
        <p14:creationId xmlns:p14="http://schemas.microsoft.com/office/powerpoint/2010/main" val="3958955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A2FF-3154-3729-F4F7-F6B058189F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AC0C18-ACF5-E4C2-8C34-EBF807FC44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269200-B003-8BE6-4423-FC6762224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BCAFF0-3855-BE30-A00A-39F68EFEC31A}"/>
              </a:ext>
            </a:extLst>
          </p:cNvPr>
          <p:cNvSpPr>
            <a:spLocks noGrp="1"/>
          </p:cNvSpPr>
          <p:nvPr>
            <p:ph type="dt" sz="half" idx="10"/>
          </p:nvPr>
        </p:nvSpPr>
        <p:spPr/>
        <p:txBody>
          <a:bodyPr/>
          <a:lstStyle/>
          <a:p>
            <a:fld id="{372935CC-D727-6442-9B45-E027F3DAB9F9}" type="datetimeFigureOut">
              <a:rPr lang="en-US" smtClean="0"/>
              <a:t>9/6/23</a:t>
            </a:fld>
            <a:endParaRPr lang="en-US"/>
          </a:p>
        </p:txBody>
      </p:sp>
      <p:sp>
        <p:nvSpPr>
          <p:cNvPr id="6" name="Footer Placeholder 5">
            <a:extLst>
              <a:ext uri="{FF2B5EF4-FFF2-40B4-BE49-F238E27FC236}">
                <a16:creationId xmlns:a16="http://schemas.microsoft.com/office/drawing/2014/main" id="{B84288D6-D88C-EFF6-18B4-8D5F0022F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7A880B-116E-EAF7-72FE-AEF224574F0A}"/>
              </a:ext>
            </a:extLst>
          </p:cNvPr>
          <p:cNvSpPr>
            <a:spLocks noGrp="1"/>
          </p:cNvSpPr>
          <p:nvPr>
            <p:ph type="sldNum" sz="quarter" idx="12"/>
          </p:nvPr>
        </p:nvSpPr>
        <p:spPr/>
        <p:txBody>
          <a:bodyPr/>
          <a:lstStyle/>
          <a:p>
            <a:fld id="{172B4462-09AC-4542-8A70-DCC6F78D81EE}" type="slidenum">
              <a:rPr lang="en-US" smtClean="0"/>
              <a:t>‹#›</a:t>
            </a:fld>
            <a:endParaRPr lang="en-US"/>
          </a:p>
        </p:txBody>
      </p:sp>
    </p:spTree>
    <p:extLst>
      <p:ext uri="{BB962C8B-B14F-4D97-AF65-F5344CB8AC3E}">
        <p14:creationId xmlns:p14="http://schemas.microsoft.com/office/powerpoint/2010/main" val="3808298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34B9E-74E0-0759-ABD2-E12F91DFB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0D4743-9BAE-F1FE-F559-00CE53BFC3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5DC627-FB5A-638D-29BD-4403FF702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6286FF-705F-1AF3-3D1C-50FA85566DFC}"/>
              </a:ext>
            </a:extLst>
          </p:cNvPr>
          <p:cNvSpPr>
            <a:spLocks noGrp="1"/>
          </p:cNvSpPr>
          <p:nvPr>
            <p:ph type="dt" sz="half" idx="10"/>
          </p:nvPr>
        </p:nvSpPr>
        <p:spPr/>
        <p:txBody>
          <a:bodyPr/>
          <a:lstStyle/>
          <a:p>
            <a:fld id="{372935CC-D727-6442-9B45-E027F3DAB9F9}" type="datetimeFigureOut">
              <a:rPr lang="en-US" smtClean="0"/>
              <a:t>9/6/23</a:t>
            </a:fld>
            <a:endParaRPr lang="en-US"/>
          </a:p>
        </p:txBody>
      </p:sp>
      <p:sp>
        <p:nvSpPr>
          <p:cNvPr id="6" name="Footer Placeholder 5">
            <a:extLst>
              <a:ext uri="{FF2B5EF4-FFF2-40B4-BE49-F238E27FC236}">
                <a16:creationId xmlns:a16="http://schemas.microsoft.com/office/drawing/2014/main" id="{8EED181E-908A-CF70-E793-D4B9840CE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CECE6-5863-F557-AD08-DE6380391D4D}"/>
              </a:ext>
            </a:extLst>
          </p:cNvPr>
          <p:cNvSpPr>
            <a:spLocks noGrp="1"/>
          </p:cNvSpPr>
          <p:nvPr>
            <p:ph type="sldNum" sz="quarter" idx="12"/>
          </p:nvPr>
        </p:nvSpPr>
        <p:spPr/>
        <p:txBody>
          <a:bodyPr/>
          <a:lstStyle/>
          <a:p>
            <a:fld id="{172B4462-09AC-4542-8A70-DCC6F78D81EE}" type="slidenum">
              <a:rPr lang="en-US" smtClean="0"/>
              <a:t>‹#›</a:t>
            </a:fld>
            <a:endParaRPr lang="en-US"/>
          </a:p>
        </p:txBody>
      </p:sp>
    </p:spTree>
    <p:extLst>
      <p:ext uri="{BB962C8B-B14F-4D97-AF65-F5344CB8AC3E}">
        <p14:creationId xmlns:p14="http://schemas.microsoft.com/office/powerpoint/2010/main" val="402234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3B683-ACF0-6FD6-56F2-EA6FD570F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F5372A-4CA8-12FD-17DA-2D91B6C26B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41BD5-5447-1132-6175-2FA7663B19F9}"/>
              </a:ext>
            </a:extLst>
          </p:cNvPr>
          <p:cNvSpPr>
            <a:spLocks noGrp="1"/>
          </p:cNvSpPr>
          <p:nvPr>
            <p:ph type="dt" sz="half" idx="10"/>
          </p:nvPr>
        </p:nvSpPr>
        <p:spPr/>
        <p:txBody>
          <a:bodyPr/>
          <a:lstStyle/>
          <a:p>
            <a:fld id="{372935CC-D727-6442-9B45-E027F3DAB9F9}" type="datetimeFigureOut">
              <a:rPr lang="en-US" smtClean="0"/>
              <a:t>9/6/23</a:t>
            </a:fld>
            <a:endParaRPr lang="en-US"/>
          </a:p>
        </p:txBody>
      </p:sp>
      <p:sp>
        <p:nvSpPr>
          <p:cNvPr id="5" name="Footer Placeholder 4">
            <a:extLst>
              <a:ext uri="{FF2B5EF4-FFF2-40B4-BE49-F238E27FC236}">
                <a16:creationId xmlns:a16="http://schemas.microsoft.com/office/drawing/2014/main" id="{0635993E-9726-24F9-8F78-A158813B0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49317-06AB-FF50-1EEE-5855DAEFD306}"/>
              </a:ext>
            </a:extLst>
          </p:cNvPr>
          <p:cNvSpPr>
            <a:spLocks noGrp="1"/>
          </p:cNvSpPr>
          <p:nvPr>
            <p:ph type="sldNum" sz="quarter" idx="12"/>
          </p:nvPr>
        </p:nvSpPr>
        <p:spPr/>
        <p:txBody>
          <a:bodyPr/>
          <a:lstStyle/>
          <a:p>
            <a:fld id="{172B4462-09AC-4542-8A70-DCC6F78D81EE}" type="slidenum">
              <a:rPr lang="en-US" smtClean="0"/>
              <a:t>‹#›</a:t>
            </a:fld>
            <a:endParaRPr lang="en-US"/>
          </a:p>
        </p:txBody>
      </p:sp>
    </p:spTree>
    <p:extLst>
      <p:ext uri="{BB962C8B-B14F-4D97-AF65-F5344CB8AC3E}">
        <p14:creationId xmlns:p14="http://schemas.microsoft.com/office/powerpoint/2010/main" val="1541911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2CF43D-BAB1-66D0-24E3-EE1E4CED00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21F8FC-DCAA-8C7E-D20B-D210163123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96CA6-7C57-ED99-BAF1-583FFFF841FE}"/>
              </a:ext>
            </a:extLst>
          </p:cNvPr>
          <p:cNvSpPr>
            <a:spLocks noGrp="1"/>
          </p:cNvSpPr>
          <p:nvPr>
            <p:ph type="dt" sz="half" idx="10"/>
          </p:nvPr>
        </p:nvSpPr>
        <p:spPr/>
        <p:txBody>
          <a:bodyPr/>
          <a:lstStyle/>
          <a:p>
            <a:fld id="{372935CC-D727-6442-9B45-E027F3DAB9F9}" type="datetimeFigureOut">
              <a:rPr lang="en-US" smtClean="0"/>
              <a:t>9/6/23</a:t>
            </a:fld>
            <a:endParaRPr lang="en-US"/>
          </a:p>
        </p:txBody>
      </p:sp>
      <p:sp>
        <p:nvSpPr>
          <p:cNvPr id="5" name="Footer Placeholder 4">
            <a:extLst>
              <a:ext uri="{FF2B5EF4-FFF2-40B4-BE49-F238E27FC236}">
                <a16:creationId xmlns:a16="http://schemas.microsoft.com/office/drawing/2014/main" id="{7119B2DF-EDC3-889A-65A9-5B6009E98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E03A0-2C82-7D2B-35AF-34473D2B6648}"/>
              </a:ext>
            </a:extLst>
          </p:cNvPr>
          <p:cNvSpPr>
            <a:spLocks noGrp="1"/>
          </p:cNvSpPr>
          <p:nvPr>
            <p:ph type="sldNum" sz="quarter" idx="12"/>
          </p:nvPr>
        </p:nvSpPr>
        <p:spPr/>
        <p:txBody>
          <a:bodyPr/>
          <a:lstStyle/>
          <a:p>
            <a:fld id="{172B4462-09AC-4542-8A70-DCC6F78D81EE}" type="slidenum">
              <a:rPr lang="en-US" smtClean="0"/>
              <a:t>‹#›</a:t>
            </a:fld>
            <a:endParaRPr lang="en-US"/>
          </a:p>
        </p:txBody>
      </p:sp>
    </p:spTree>
    <p:extLst>
      <p:ext uri="{BB962C8B-B14F-4D97-AF65-F5344CB8AC3E}">
        <p14:creationId xmlns:p14="http://schemas.microsoft.com/office/powerpoint/2010/main" val="1221137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1" y="4"/>
            <a:ext cx="12192000" cy="58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4" name="Picture 3">
            <a:extLst>
              <a:ext uri="{FF2B5EF4-FFF2-40B4-BE49-F238E27FC236}">
                <a16:creationId xmlns:a16="http://schemas.microsoft.com/office/drawing/2014/main" id="{488FA773-774E-7C4D-AFC1-3F7170EE70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3978305"/>
            <a:ext cx="12192002" cy="2879695"/>
          </a:xfrm>
          <a:prstGeom prst="rect">
            <a:avLst/>
          </a:prstGeom>
        </p:spPr>
      </p:pic>
      <p:pic>
        <p:nvPicPr>
          <p:cNvPr id="10" name="Picture 9">
            <a:extLst>
              <a:ext uri="{FF2B5EF4-FFF2-40B4-BE49-F238E27FC236}">
                <a16:creationId xmlns:a16="http://schemas.microsoft.com/office/drawing/2014/main" id="{5D06128C-FBE5-5E47-8289-BAC1EBC072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85704" y="6163661"/>
            <a:ext cx="1303773" cy="410778"/>
          </a:xfrm>
          <a:prstGeom prst="rect">
            <a:avLst/>
          </a:prstGeom>
        </p:spPr>
      </p:pic>
      <p:sp>
        <p:nvSpPr>
          <p:cNvPr id="11" name="Title 1">
            <a:extLst>
              <a:ext uri="{FF2B5EF4-FFF2-40B4-BE49-F238E27FC236}">
                <a16:creationId xmlns:a16="http://schemas.microsoft.com/office/drawing/2014/main" id="{DA7720BE-0DDE-2847-9C82-D02A0EE3B967}"/>
              </a:ext>
            </a:extLst>
          </p:cNvPr>
          <p:cNvSpPr>
            <a:spLocks noGrp="1"/>
          </p:cNvSpPr>
          <p:nvPr>
            <p:ph type="ctrTitle"/>
          </p:nvPr>
        </p:nvSpPr>
        <p:spPr>
          <a:xfrm>
            <a:off x="282133" y="6106402"/>
            <a:ext cx="9216019" cy="557814"/>
          </a:xfrm>
        </p:spPr>
        <p:txBody>
          <a:bodyPr anchor="b">
            <a:noAutofit/>
          </a:bodyPr>
          <a:lstStyle>
            <a:lvl1pPr algn="l">
              <a:defRPr sz="3500" b="0" i="0" baseline="0">
                <a:solidFill>
                  <a:schemeClr val="accent2"/>
                </a:solidFill>
                <a:latin typeface="Tearfund Sans" panose="02080803040202020203" pitchFamily="18" charset="77"/>
              </a:defRPr>
            </a:lvl1pPr>
          </a:lstStyle>
          <a:p>
            <a:r>
              <a:rPr lang="en-US"/>
              <a:t>Click to edit Master title style</a:t>
            </a:r>
            <a:endParaRPr lang="en-US" dirty="0"/>
          </a:p>
        </p:txBody>
      </p:sp>
    </p:spTree>
    <p:extLst>
      <p:ext uri="{BB962C8B-B14F-4D97-AF65-F5344CB8AC3E}">
        <p14:creationId xmlns:p14="http://schemas.microsoft.com/office/powerpoint/2010/main" val="4051346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Picture with Title + Descri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0ACEE6-D4FD-EC4A-B21A-54032828FA76}"/>
              </a:ext>
            </a:extLst>
          </p:cNvPr>
          <p:cNvSpPr>
            <a:spLocks noGrp="1"/>
          </p:cNvSpPr>
          <p:nvPr>
            <p:ph type="pic" idx="1"/>
          </p:nvPr>
        </p:nvSpPr>
        <p:spPr>
          <a:xfrm>
            <a:off x="1" y="10"/>
            <a:ext cx="12192000" cy="529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4" name="Picture 3">
            <a:extLst>
              <a:ext uri="{FF2B5EF4-FFF2-40B4-BE49-F238E27FC236}">
                <a16:creationId xmlns:a16="http://schemas.microsoft.com/office/drawing/2014/main" id="{488FA773-774E-7C4D-AFC1-3F7170EE70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362201"/>
            <a:ext cx="12192002" cy="4517994"/>
          </a:xfrm>
          <a:prstGeom prst="rect">
            <a:avLst/>
          </a:prstGeom>
        </p:spPr>
      </p:pic>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10" name="Picture 9">
            <a:extLst>
              <a:ext uri="{FF2B5EF4-FFF2-40B4-BE49-F238E27FC236}">
                <a16:creationId xmlns:a16="http://schemas.microsoft.com/office/drawing/2014/main" id="{5D06128C-FBE5-5E47-8289-BAC1EBC072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85704" y="6163661"/>
            <a:ext cx="1303773" cy="410778"/>
          </a:xfrm>
          <a:prstGeom prst="rect">
            <a:avLst/>
          </a:prstGeom>
        </p:spPr>
      </p:pic>
      <p:sp>
        <p:nvSpPr>
          <p:cNvPr id="11" name="Title 1">
            <a:extLst>
              <a:ext uri="{FF2B5EF4-FFF2-40B4-BE49-F238E27FC236}">
                <a16:creationId xmlns:a16="http://schemas.microsoft.com/office/drawing/2014/main" id="{DA7720BE-0DDE-2847-9C82-D02A0EE3B967}"/>
              </a:ext>
            </a:extLst>
          </p:cNvPr>
          <p:cNvSpPr>
            <a:spLocks noGrp="1"/>
          </p:cNvSpPr>
          <p:nvPr>
            <p:ph type="ctrTitle"/>
          </p:nvPr>
        </p:nvSpPr>
        <p:spPr>
          <a:xfrm>
            <a:off x="282133" y="5605847"/>
            <a:ext cx="9216019" cy="557814"/>
          </a:xfrm>
        </p:spPr>
        <p:txBody>
          <a:bodyPr anchor="b">
            <a:noAutofit/>
          </a:bodyPr>
          <a:lstStyle>
            <a:lvl1pPr algn="l">
              <a:defRPr sz="3500" b="0" i="0" baseline="0">
                <a:solidFill>
                  <a:schemeClr val="accent2"/>
                </a:solidFill>
                <a:latin typeface="Tearfund Sans" panose="02080803040202020203" pitchFamily="18" charset="77"/>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0BD78D20-FF57-DE4E-AD24-0127D793FE2F}"/>
              </a:ext>
            </a:extLst>
          </p:cNvPr>
          <p:cNvSpPr>
            <a:spLocks noGrp="1"/>
          </p:cNvSpPr>
          <p:nvPr>
            <p:ph type="subTitle" idx="13"/>
          </p:nvPr>
        </p:nvSpPr>
        <p:spPr>
          <a:xfrm>
            <a:off x="282133" y="6163661"/>
            <a:ext cx="9216018" cy="578218"/>
          </a:xfrm>
        </p:spPr>
        <p:txBody>
          <a:bodyPr>
            <a:normAutofit/>
          </a:bodyPr>
          <a:lstStyle>
            <a:lvl1pPr marL="0" indent="0" algn="l">
              <a:buNone/>
              <a:defRPr sz="2000">
                <a:solidFill>
                  <a:schemeClr val="tx1">
                    <a:lumMod val="65000"/>
                    <a:lumOff val="35000"/>
                  </a:schemeClr>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70082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icture with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8FA773-774E-7C4D-AFC1-3F7170EE70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00499"/>
            <a:ext cx="12191999" cy="2879695"/>
          </a:xfrm>
          <a:prstGeom prst="rect">
            <a:avLst/>
          </a:prstGeom>
        </p:spPr>
      </p:pic>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10" name="Picture 9">
            <a:extLst>
              <a:ext uri="{FF2B5EF4-FFF2-40B4-BE49-F238E27FC236}">
                <a16:creationId xmlns:a16="http://schemas.microsoft.com/office/drawing/2014/main" id="{5D06128C-FBE5-5E47-8289-BAC1EBC072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85704" y="6163661"/>
            <a:ext cx="1303773" cy="410778"/>
          </a:xfrm>
          <a:prstGeom prst="rect">
            <a:avLst/>
          </a:prstGeom>
        </p:spPr>
      </p:pic>
      <p:sp>
        <p:nvSpPr>
          <p:cNvPr id="11" name="Title 1">
            <a:extLst>
              <a:ext uri="{FF2B5EF4-FFF2-40B4-BE49-F238E27FC236}">
                <a16:creationId xmlns:a16="http://schemas.microsoft.com/office/drawing/2014/main" id="{7E6E9181-806B-4E49-B274-8AAFB7A6DE59}"/>
              </a:ext>
            </a:extLst>
          </p:cNvPr>
          <p:cNvSpPr>
            <a:spLocks noGrp="1"/>
          </p:cNvSpPr>
          <p:nvPr>
            <p:ph type="ctrTitle"/>
          </p:nvPr>
        </p:nvSpPr>
        <p:spPr>
          <a:xfrm>
            <a:off x="282133" y="6106402"/>
            <a:ext cx="9216019" cy="557814"/>
          </a:xfrm>
        </p:spPr>
        <p:txBody>
          <a:bodyPr anchor="b">
            <a:noAutofit/>
          </a:bodyPr>
          <a:lstStyle>
            <a:lvl1pPr algn="l">
              <a:defRPr sz="3500" b="0" i="0" baseline="0">
                <a:solidFill>
                  <a:schemeClr val="accent2"/>
                </a:solidFill>
                <a:latin typeface="Tearfund Sans" panose="02080803040202020203" pitchFamily="18" charset="77"/>
              </a:defRPr>
            </a:lvl1pPr>
          </a:lstStyle>
          <a:p>
            <a:r>
              <a:rPr lang="en-US"/>
              <a:t>Click to edit Master title style</a:t>
            </a:r>
            <a:endParaRPr lang="en-US" dirty="0"/>
          </a:p>
        </p:txBody>
      </p:sp>
      <p:sp>
        <p:nvSpPr>
          <p:cNvPr id="2" name="Picture Placeholder 2">
            <a:extLst>
              <a:ext uri="{FF2B5EF4-FFF2-40B4-BE49-F238E27FC236}">
                <a16:creationId xmlns:a16="http://schemas.microsoft.com/office/drawing/2014/main" id="{B03044B1-6F88-EB0B-95C3-11AEDDF7064D}"/>
              </a:ext>
            </a:extLst>
          </p:cNvPr>
          <p:cNvSpPr>
            <a:spLocks noGrp="1"/>
          </p:cNvSpPr>
          <p:nvPr>
            <p:ph type="pic" idx="1"/>
          </p:nvPr>
        </p:nvSpPr>
        <p:spPr>
          <a:xfrm>
            <a:off x="1" y="4"/>
            <a:ext cx="12192000" cy="58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907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Picture with Title + Descri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8FA773-774E-7C4D-AFC1-3F7170EE70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48467"/>
            <a:ext cx="12191999" cy="4331727"/>
          </a:xfrm>
          <a:prstGeom prst="rect">
            <a:avLst/>
          </a:prstGeom>
        </p:spPr>
      </p:pic>
      <p:sp>
        <p:nvSpPr>
          <p:cNvPr id="5" name="Date Placeholder 4">
            <a:extLst>
              <a:ext uri="{FF2B5EF4-FFF2-40B4-BE49-F238E27FC236}">
                <a16:creationId xmlns:a16="http://schemas.microsoft.com/office/drawing/2014/main" id="{64A81039-9F95-D546-9BB0-D980DF3B90CF}"/>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6" name="Footer Placeholder 5">
            <a:extLst>
              <a:ext uri="{FF2B5EF4-FFF2-40B4-BE49-F238E27FC236}">
                <a16:creationId xmlns:a16="http://schemas.microsoft.com/office/drawing/2014/main" id="{74EE84F6-35E6-364C-BE29-1A4179B3B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537B-8744-1647-9C58-9D5FDD3B2E81}"/>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10" name="Picture 9">
            <a:extLst>
              <a:ext uri="{FF2B5EF4-FFF2-40B4-BE49-F238E27FC236}">
                <a16:creationId xmlns:a16="http://schemas.microsoft.com/office/drawing/2014/main" id="{5D06128C-FBE5-5E47-8289-BAC1EBC072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85704" y="6163661"/>
            <a:ext cx="1303773" cy="410778"/>
          </a:xfrm>
          <a:prstGeom prst="rect">
            <a:avLst/>
          </a:prstGeom>
        </p:spPr>
      </p:pic>
      <p:sp>
        <p:nvSpPr>
          <p:cNvPr id="11" name="Title 1">
            <a:extLst>
              <a:ext uri="{FF2B5EF4-FFF2-40B4-BE49-F238E27FC236}">
                <a16:creationId xmlns:a16="http://schemas.microsoft.com/office/drawing/2014/main" id="{7E6E9181-806B-4E49-B274-8AAFB7A6DE59}"/>
              </a:ext>
            </a:extLst>
          </p:cNvPr>
          <p:cNvSpPr>
            <a:spLocks noGrp="1"/>
          </p:cNvSpPr>
          <p:nvPr>
            <p:ph type="ctrTitle"/>
          </p:nvPr>
        </p:nvSpPr>
        <p:spPr>
          <a:xfrm>
            <a:off x="282133" y="5605847"/>
            <a:ext cx="9216019" cy="557814"/>
          </a:xfrm>
        </p:spPr>
        <p:txBody>
          <a:bodyPr anchor="b">
            <a:noAutofit/>
          </a:bodyPr>
          <a:lstStyle>
            <a:lvl1pPr algn="l">
              <a:defRPr sz="3500" b="0" i="0" baseline="0">
                <a:solidFill>
                  <a:schemeClr val="accent2"/>
                </a:solidFill>
                <a:latin typeface="Tearfund Sans" panose="02080803040202020203" pitchFamily="18" charset="77"/>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AC13C100-AF0E-1349-87B3-82B731EB4F82}"/>
              </a:ext>
            </a:extLst>
          </p:cNvPr>
          <p:cNvSpPr>
            <a:spLocks noGrp="1"/>
          </p:cNvSpPr>
          <p:nvPr>
            <p:ph type="subTitle" idx="13"/>
          </p:nvPr>
        </p:nvSpPr>
        <p:spPr>
          <a:xfrm>
            <a:off x="282133" y="6163661"/>
            <a:ext cx="9216018" cy="578218"/>
          </a:xfrm>
        </p:spPr>
        <p:txBody>
          <a:bodyPr>
            <a:normAutofit/>
          </a:bodyPr>
          <a:lstStyle>
            <a:lvl1pPr marL="0" indent="0" algn="l">
              <a:buNone/>
              <a:defRPr sz="2000">
                <a:solidFill>
                  <a:schemeClr val="tx1">
                    <a:lumMod val="65000"/>
                    <a:lumOff val="35000"/>
                  </a:schemeClr>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Picture Placeholder 2">
            <a:extLst>
              <a:ext uri="{FF2B5EF4-FFF2-40B4-BE49-F238E27FC236}">
                <a16:creationId xmlns:a16="http://schemas.microsoft.com/office/drawing/2014/main" id="{6CF6DB4B-EECD-435A-D652-F5AC73DEA030}"/>
              </a:ext>
            </a:extLst>
          </p:cNvPr>
          <p:cNvSpPr>
            <a:spLocks noGrp="1"/>
          </p:cNvSpPr>
          <p:nvPr>
            <p:ph type="pic" idx="1"/>
          </p:nvPr>
        </p:nvSpPr>
        <p:spPr>
          <a:xfrm>
            <a:off x="1" y="10"/>
            <a:ext cx="12192000" cy="529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4790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F97867-A266-F749-83BE-957B778E26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3858" y="3537548"/>
            <a:ext cx="4384055" cy="4384055"/>
          </a:xfrm>
          <a:prstGeom prst="rect">
            <a:avLst/>
          </a:prstGeom>
        </p:spPr>
      </p:pic>
      <p:pic>
        <p:nvPicPr>
          <p:cNvPr id="11" name="Picture 10">
            <a:extLst>
              <a:ext uri="{FF2B5EF4-FFF2-40B4-BE49-F238E27FC236}">
                <a16:creationId xmlns:a16="http://schemas.microsoft.com/office/drawing/2014/main" id="{F546C604-255F-754C-8A44-2C55162B6E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34639" y="2928394"/>
            <a:ext cx="5846621" cy="5846621"/>
          </a:xfrm>
          <a:prstGeom prst="rect">
            <a:avLst/>
          </a:prstGeom>
        </p:spPr>
      </p:pic>
      <p:sp>
        <p:nvSpPr>
          <p:cNvPr id="3" name="Content Placeholder 2">
            <a:extLst>
              <a:ext uri="{FF2B5EF4-FFF2-40B4-BE49-F238E27FC236}">
                <a16:creationId xmlns:a16="http://schemas.microsoft.com/office/drawing/2014/main" id="{56668FE3-07AA-BC43-AE70-E5DDE35D4D76}"/>
              </a:ext>
            </a:extLst>
          </p:cNvPr>
          <p:cNvSpPr>
            <a:spLocks noGrp="1"/>
          </p:cNvSpPr>
          <p:nvPr>
            <p:ph idx="1"/>
          </p:nvPr>
        </p:nvSpPr>
        <p:spPr>
          <a:xfrm>
            <a:off x="838200" y="1621840"/>
            <a:ext cx="10515600" cy="4555123"/>
          </a:xfrm>
        </p:spPr>
        <p:txBody>
          <a:bodyPr/>
          <a:lstStyle>
            <a:lvl1pPr marL="228600" indent="-228600">
              <a:buClr>
                <a:schemeClr val="accent2"/>
              </a:buClr>
              <a:buFont typeface="Wingdings" pitchFamily="2" charset="2"/>
              <a:buChar char="§"/>
              <a:defRPr>
                <a:latin typeface="Calibri" panose="020F0502020204030204" pitchFamily="34" charset="0"/>
                <a:cs typeface="Calibri" panose="020F0502020204030204" pitchFamily="34" charset="0"/>
              </a:defRPr>
            </a:lvl1pPr>
            <a:lvl2pPr marL="685800" indent="-228600">
              <a:buClr>
                <a:schemeClr val="accent1"/>
              </a:buClr>
              <a:buFont typeface="Wingdings" pitchFamily="2" charset="2"/>
              <a:buChar char="§"/>
              <a:defRPr>
                <a:latin typeface="Calibri" panose="020F0502020204030204" pitchFamily="34" charset="0"/>
                <a:cs typeface="Calibri" panose="020F0502020204030204" pitchFamily="34" charset="0"/>
              </a:defRPr>
            </a:lvl2pPr>
            <a:lvl3pPr marL="1143000" indent="-228600">
              <a:buClr>
                <a:schemeClr val="accent2"/>
              </a:buClr>
              <a:buFont typeface="Wingdings" pitchFamily="2" charset="2"/>
              <a:buChar char="§"/>
              <a:defRPr sz="2000">
                <a:latin typeface="Calibri" panose="020F0502020204030204" pitchFamily="34" charset="0"/>
                <a:cs typeface="Calibri" panose="020F0502020204030204" pitchFamily="34" charset="0"/>
              </a:defRPr>
            </a:lvl3pPr>
            <a:lvl4pPr marL="1600200" indent="-228600">
              <a:buClr>
                <a:schemeClr val="accent2"/>
              </a:buClr>
              <a:buFont typeface="Wingdings" pitchFamily="2" charset="2"/>
              <a:buChar char="§"/>
              <a:defRPr sz="2000">
                <a:latin typeface="Calibri" panose="020F0502020204030204" pitchFamily="34" charset="0"/>
                <a:cs typeface="Calibri" panose="020F0502020204030204" pitchFamily="34" charset="0"/>
              </a:defRPr>
            </a:lvl4pPr>
            <a:lvl5pPr marL="2057400" indent="-228600">
              <a:buClr>
                <a:schemeClr val="accent2"/>
              </a:buClr>
              <a:buFont typeface="Wingdings" pitchFamily="2" charset="2"/>
              <a:buChar char="§"/>
              <a:defRPr sz="20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D090913C-4A39-3C46-896B-21583BE8D79B}"/>
              </a:ext>
            </a:extLst>
          </p:cNvPr>
          <p:cNvSpPr>
            <a:spLocks noGrp="1"/>
          </p:cNvSpPr>
          <p:nvPr>
            <p:ph type="title"/>
          </p:nvPr>
        </p:nvSpPr>
        <p:spPr>
          <a:xfrm>
            <a:off x="838200" y="893180"/>
            <a:ext cx="10515600" cy="583998"/>
          </a:xfrm>
        </p:spPr>
        <p:txBody>
          <a:bodyPr/>
          <a:lstStyle>
            <a:lvl1pPr>
              <a:defRPr>
                <a:solidFill>
                  <a:schemeClr val="accent2"/>
                </a:solidFill>
                <a:latin typeface="Tearfund Sans" panose="02080803040202020203" pitchFamily="18" charset="77"/>
                <a:cs typeface="Tearfund Sans" panose="02080803040202020203" pitchFamily="18" charset="77"/>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DBBBC42F-2791-504F-ADEF-E25D084BD32D}"/>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5" name="Footer Placeholder 4">
            <a:extLst>
              <a:ext uri="{FF2B5EF4-FFF2-40B4-BE49-F238E27FC236}">
                <a16:creationId xmlns:a16="http://schemas.microsoft.com/office/drawing/2014/main" id="{D2627CFD-573A-6D42-AAE9-5A5822A1D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984D7-CC56-7849-9611-E48A9CCB12EC}"/>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7" name="Picture 6">
            <a:extLst>
              <a:ext uri="{FF2B5EF4-FFF2-40B4-BE49-F238E27FC236}">
                <a16:creationId xmlns:a16="http://schemas.microsoft.com/office/drawing/2014/main" id="{F03A5E6C-9A08-CA45-A09E-6A1DD1327F2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14295" y="6030874"/>
            <a:ext cx="1496705" cy="471565"/>
          </a:xfrm>
          <a:prstGeom prst="rect">
            <a:avLst/>
          </a:prstGeom>
        </p:spPr>
      </p:pic>
    </p:spTree>
    <p:extLst>
      <p:ext uri="{BB962C8B-B14F-4D97-AF65-F5344CB8AC3E}">
        <p14:creationId xmlns:p14="http://schemas.microsoft.com/office/powerpoint/2010/main" val="556361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F33B29-5D4F-1546-B01F-76663DB86B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95069" y="-450500"/>
            <a:ext cx="3297872" cy="3297872"/>
          </a:xfrm>
          <a:prstGeom prst="rect">
            <a:avLst/>
          </a:prstGeom>
        </p:spPr>
      </p:pic>
      <p:sp>
        <p:nvSpPr>
          <p:cNvPr id="3" name="Content Placeholder 2">
            <a:extLst>
              <a:ext uri="{FF2B5EF4-FFF2-40B4-BE49-F238E27FC236}">
                <a16:creationId xmlns:a16="http://schemas.microsoft.com/office/drawing/2014/main" id="{56668FE3-07AA-BC43-AE70-E5DDE35D4D76}"/>
              </a:ext>
            </a:extLst>
          </p:cNvPr>
          <p:cNvSpPr>
            <a:spLocks noGrp="1"/>
          </p:cNvSpPr>
          <p:nvPr>
            <p:ph idx="1"/>
          </p:nvPr>
        </p:nvSpPr>
        <p:spPr>
          <a:xfrm>
            <a:off x="838200" y="1621840"/>
            <a:ext cx="10515600" cy="4555123"/>
          </a:xfrm>
        </p:spPr>
        <p:txBody>
          <a:bodyPr/>
          <a:lstStyle>
            <a:lvl1pPr marL="228600" indent="-228600">
              <a:buClr>
                <a:schemeClr val="accent2"/>
              </a:buClr>
              <a:buFont typeface="Wingdings" pitchFamily="2" charset="2"/>
              <a:buChar char="§"/>
              <a:defRPr>
                <a:latin typeface="Calibri" panose="020F0502020204030204" pitchFamily="34" charset="0"/>
                <a:cs typeface="Calibri" panose="020F0502020204030204" pitchFamily="34" charset="0"/>
              </a:defRPr>
            </a:lvl1pPr>
            <a:lvl2pPr marL="685800" indent="-228600">
              <a:buClr>
                <a:schemeClr val="accent1"/>
              </a:buClr>
              <a:buFont typeface="Wingdings" pitchFamily="2" charset="2"/>
              <a:buChar char="§"/>
              <a:defRPr>
                <a:latin typeface="Calibri" panose="020F0502020204030204" pitchFamily="34" charset="0"/>
                <a:cs typeface="Calibri" panose="020F0502020204030204" pitchFamily="34" charset="0"/>
              </a:defRPr>
            </a:lvl2pPr>
            <a:lvl3pPr marL="1143000" indent="-228600">
              <a:buClr>
                <a:schemeClr val="accent2"/>
              </a:buClr>
              <a:buFont typeface="Wingdings" pitchFamily="2" charset="2"/>
              <a:buChar char="§"/>
              <a:defRPr sz="2000">
                <a:latin typeface="Calibri" panose="020F0502020204030204" pitchFamily="34" charset="0"/>
                <a:cs typeface="Calibri" panose="020F0502020204030204" pitchFamily="34" charset="0"/>
              </a:defRPr>
            </a:lvl3pPr>
            <a:lvl4pPr marL="1600200" indent="-228600">
              <a:buClr>
                <a:schemeClr val="accent2"/>
              </a:buClr>
              <a:buFont typeface="Wingdings" pitchFamily="2" charset="2"/>
              <a:buChar char="§"/>
              <a:defRPr sz="2000">
                <a:latin typeface="Calibri" panose="020F0502020204030204" pitchFamily="34" charset="0"/>
                <a:cs typeface="Calibri" panose="020F0502020204030204" pitchFamily="34" charset="0"/>
              </a:defRPr>
            </a:lvl4pPr>
            <a:lvl5pPr marL="2057400" indent="-228600">
              <a:buClr>
                <a:schemeClr val="accent2"/>
              </a:buClr>
              <a:buFont typeface="Wingdings" pitchFamily="2" charset="2"/>
              <a:buChar char="§"/>
              <a:defRPr sz="20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D090913C-4A39-3C46-896B-21583BE8D79B}"/>
              </a:ext>
            </a:extLst>
          </p:cNvPr>
          <p:cNvSpPr>
            <a:spLocks noGrp="1"/>
          </p:cNvSpPr>
          <p:nvPr>
            <p:ph type="title"/>
          </p:nvPr>
        </p:nvSpPr>
        <p:spPr>
          <a:xfrm>
            <a:off x="838200" y="893180"/>
            <a:ext cx="10515600" cy="583998"/>
          </a:xfrm>
        </p:spPr>
        <p:txBody>
          <a:bodyPr/>
          <a:lstStyle>
            <a:lvl1pPr>
              <a:defRPr>
                <a:solidFill>
                  <a:schemeClr val="accent2"/>
                </a:solidFill>
                <a:latin typeface="Tearfund Sans" panose="02080803040202020203" pitchFamily="18" charset="77"/>
                <a:cs typeface="Tearfund Sans" panose="02080803040202020203" pitchFamily="18" charset="77"/>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DBBBC42F-2791-504F-ADEF-E25D084BD32D}"/>
              </a:ext>
            </a:extLst>
          </p:cNvPr>
          <p:cNvSpPr>
            <a:spLocks noGrp="1"/>
          </p:cNvSpPr>
          <p:nvPr>
            <p:ph type="dt" sz="half" idx="10"/>
          </p:nvPr>
        </p:nvSpPr>
        <p:spPr/>
        <p:txBody>
          <a:bodyPr/>
          <a:lstStyle/>
          <a:p>
            <a:fld id="{2B7F18DA-78E9-D24C-A1E9-BD085E7A27EE}" type="datetimeFigureOut">
              <a:rPr lang="en-US" smtClean="0"/>
              <a:t>9/6/23</a:t>
            </a:fld>
            <a:endParaRPr lang="en-US"/>
          </a:p>
        </p:txBody>
      </p:sp>
      <p:sp>
        <p:nvSpPr>
          <p:cNvPr id="5" name="Footer Placeholder 4">
            <a:extLst>
              <a:ext uri="{FF2B5EF4-FFF2-40B4-BE49-F238E27FC236}">
                <a16:creationId xmlns:a16="http://schemas.microsoft.com/office/drawing/2014/main" id="{D2627CFD-573A-6D42-AAE9-5A5822A1D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984D7-CC56-7849-9611-E48A9CCB12EC}"/>
              </a:ext>
            </a:extLst>
          </p:cNvPr>
          <p:cNvSpPr>
            <a:spLocks noGrp="1"/>
          </p:cNvSpPr>
          <p:nvPr>
            <p:ph type="sldNum" sz="quarter" idx="12"/>
          </p:nvPr>
        </p:nvSpPr>
        <p:spPr/>
        <p:txBody>
          <a:bodyPr/>
          <a:lstStyle/>
          <a:p>
            <a:fld id="{155D8935-8C2B-824D-B370-C6783B579BCA}" type="slidenum">
              <a:rPr lang="en-US" smtClean="0"/>
              <a:t>‹#›</a:t>
            </a:fld>
            <a:endParaRPr lang="en-US"/>
          </a:p>
        </p:txBody>
      </p:sp>
      <p:pic>
        <p:nvPicPr>
          <p:cNvPr id="7" name="Picture 6">
            <a:extLst>
              <a:ext uri="{FF2B5EF4-FFF2-40B4-BE49-F238E27FC236}">
                <a16:creationId xmlns:a16="http://schemas.microsoft.com/office/drawing/2014/main" id="{F03A5E6C-9A08-CA45-A09E-6A1DD1327F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14295" y="6030874"/>
            <a:ext cx="1496705" cy="471565"/>
          </a:xfrm>
          <a:prstGeom prst="rect">
            <a:avLst/>
          </a:prstGeom>
        </p:spPr>
      </p:pic>
      <p:pic>
        <p:nvPicPr>
          <p:cNvPr id="13" name="Picture 12">
            <a:extLst>
              <a:ext uri="{FF2B5EF4-FFF2-40B4-BE49-F238E27FC236}">
                <a16:creationId xmlns:a16="http://schemas.microsoft.com/office/drawing/2014/main" id="{CCD40607-6D54-ED46-9F74-95A45CC3237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3168174">
            <a:off x="10387313" y="105856"/>
            <a:ext cx="3609372" cy="3609372"/>
          </a:xfrm>
          <a:prstGeom prst="rect">
            <a:avLst/>
          </a:prstGeom>
        </p:spPr>
      </p:pic>
    </p:spTree>
    <p:extLst>
      <p:ext uri="{BB962C8B-B14F-4D97-AF65-F5344CB8AC3E}">
        <p14:creationId xmlns:p14="http://schemas.microsoft.com/office/powerpoint/2010/main" val="681148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95F37-709B-A947-BA24-BFC89ACAC1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ACA195-4FD1-A143-A983-5C53B12871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910B456-DD1E-C246-8F88-4C8B4158F1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F18DA-78E9-D24C-A1E9-BD085E7A27EE}" type="datetimeFigureOut">
              <a:rPr lang="en-US" smtClean="0"/>
              <a:t>9/6/23</a:t>
            </a:fld>
            <a:endParaRPr lang="en-US"/>
          </a:p>
        </p:txBody>
      </p:sp>
      <p:sp>
        <p:nvSpPr>
          <p:cNvPr id="5" name="Footer Placeholder 4">
            <a:extLst>
              <a:ext uri="{FF2B5EF4-FFF2-40B4-BE49-F238E27FC236}">
                <a16:creationId xmlns:a16="http://schemas.microsoft.com/office/drawing/2014/main" id="{1A681925-6D5C-2B42-BAD2-E42207B2C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D129D4-CAB6-7949-A12E-E6075186B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D8935-8C2B-824D-B370-C6783B579BCA}" type="slidenum">
              <a:rPr lang="en-US" smtClean="0"/>
              <a:t>‹#›</a:t>
            </a:fld>
            <a:endParaRPr lang="en-US"/>
          </a:p>
        </p:txBody>
      </p:sp>
    </p:spTree>
    <p:extLst>
      <p:ext uri="{BB962C8B-B14F-4D97-AF65-F5344CB8AC3E}">
        <p14:creationId xmlns:p14="http://schemas.microsoft.com/office/powerpoint/2010/main" val="516535507"/>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0" r:id="rId3"/>
    <p:sldLayoutId id="2147483665" r:id="rId4"/>
    <p:sldLayoutId id="2147483678" r:id="rId5"/>
    <p:sldLayoutId id="2147483666" r:id="rId6"/>
    <p:sldLayoutId id="2147483679" r:id="rId7"/>
    <p:sldLayoutId id="2147483650" r:id="rId8"/>
    <p:sldLayoutId id="2147483661" r:id="rId9"/>
    <p:sldLayoutId id="2147483686" r:id="rId10"/>
    <p:sldLayoutId id="2147483701" r:id="rId11"/>
    <p:sldLayoutId id="2147483657" r:id="rId12"/>
    <p:sldLayoutId id="2147483662" r:id="rId13"/>
    <p:sldLayoutId id="2147483663" r:id="rId14"/>
    <p:sldLayoutId id="2147483664" r:id="rId15"/>
    <p:sldLayoutId id="2147483669" r:id="rId16"/>
    <p:sldLayoutId id="2147483670" r:id="rId17"/>
    <p:sldLayoutId id="2147483674" r:id="rId18"/>
    <p:sldLayoutId id="2147483677" r:id="rId19"/>
    <p:sldLayoutId id="2147483676" r:id="rId20"/>
    <p:sldLayoutId id="2147483681" r:id="rId21"/>
    <p:sldLayoutId id="2147483683" r:id="rId22"/>
    <p:sldLayoutId id="2147483680" r:id="rId23"/>
    <p:sldLayoutId id="2147483682" r:id="rId24"/>
    <p:sldLayoutId id="2147483684" r:id="rId25"/>
    <p:sldLayoutId id="2147483687" r:id="rId26"/>
    <p:sldLayoutId id="214748368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3AAE5C-BACC-5D84-A138-FAC102FFE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F46D5F-AC38-165B-803B-FAC58CE26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F0193-86FB-0724-7347-D4745A6590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935CC-D727-6442-9B45-E027F3DAB9F9}" type="datetimeFigureOut">
              <a:rPr lang="en-US" smtClean="0"/>
              <a:t>9/6/23</a:t>
            </a:fld>
            <a:endParaRPr lang="en-US"/>
          </a:p>
        </p:txBody>
      </p:sp>
      <p:sp>
        <p:nvSpPr>
          <p:cNvPr id="5" name="Footer Placeholder 4">
            <a:extLst>
              <a:ext uri="{FF2B5EF4-FFF2-40B4-BE49-F238E27FC236}">
                <a16:creationId xmlns:a16="http://schemas.microsoft.com/office/drawing/2014/main" id="{740BC191-A6FF-9667-B39A-2856E686A2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5DBC97-1B95-7BDA-7AA6-542AA145D1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B4462-09AC-4542-8A70-DCC6F78D81EE}" type="slidenum">
              <a:rPr lang="en-US" smtClean="0"/>
              <a:t>‹#›</a:t>
            </a:fld>
            <a:endParaRPr lang="en-US"/>
          </a:p>
        </p:txBody>
      </p:sp>
    </p:spTree>
    <p:extLst>
      <p:ext uri="{BB962C8B-B14F-4D97-AF65-F5344CB8AC3E}">
        <p14:creationId xmlns:p14="http://schemas.microsoft.com/office/powerpoint/2010/main" val="411713856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E633D5-B620-D64D-A8CC-D50EA015B7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994682"/>
          </a:xfrm>
          <a:prstGeom prst="rect">
            <a:avLst/>
          </a:prstGeom>
        </p:spPr>
      </p:pic>
      <p:pic>
        <p:nvPicPr>
          <p:cNvPr id="5" name="Picture 4">
            <a:extLst>
              <a:ext uri="{FF2B5EF4-FFF2-40B4-BE49-F238E27FC236}">
                <a16:creationId xmlns:a16="http://schemas.microsoft.com/office/drawing/2014/main" id="{BC63A7FD-F732-2E42-9557-3E2D50ECAA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42975"/>
            <a:ext cx="12192000" cy="6051707"/>
          </a:xfrm>
          <a:prstGeom prst="rect">
            <a:avLst/>
          </a:prstGeom>
        </p:spPr>
      </p:pic>
      <p:sp>
        <p:nvSpPr>
          <p:cNvPr id="2" name="Title 1">
            <a:extLst>
              <a:ext uri="{FF2B5EF4-FFF2-40B4-BE49-F238E27FC236}">
                <a16:creationId xmlns:a16="http://schemas.microsoft.com/office/drawing/2014/main" id="{2A66F5EC-2D49-634A-AE92-91F7F9DD5870}"/>
              </a:ext>
            </a:extLst>
          </p:cNvPr>
          <p:cNvSpPr>
            <a:spLocks noGrp="1"/>
          </p:cNvSpPr>
          <p:nvPr>
            <p:ph type="ctrTitle"/>
          </p:nvPr>
        </p:nvSpPr>
        <p:spPr>
          <a:xfrm>
            <a:off x="1785938" y="2914283"/>
            <a:ext cx="9750000" cy="2387600"/>
          </a:xfrm>
        </p:spPr>
        <p:txBody>
          <a:bodyPr/>
          <a:lstStyle/>
          <a:p>
            <a:r>
              <a:rPr lang="en-US" dirty="0"/>
              <a:t>Going Beyond Church Walls</a:t>
            </a:r>
          </a:p>
        </p:txBody>
      </p:sp>
      <p:sp>
        <p:nvSpPr>
          <p:cNvPr id="3" name="Subtitle 2">
            <a:extLst>
              <a:ext uri="{FF2B5EF4-FFF2-40B4-BE49-F238E27FC236}">
                <a16:creationId xmlns:a16="http://schemas.microsoft.com/office/drawing/2014/main" id="{1832563F-5EBF-D040-A7F9-9B8C6BAB5BBF}"/>
              </a:ext>
            </a:extLst>
          </p:cNvPr>
          <p:cNvSpPr>
            <a:spLocks noGrp="1"/>
          </p:cNvSpPr>
          <p:nvPr>
            <p:ph type="subTitle" idx="1"/>
          </p:nvPr>
        </p:nvSpPr>
        <p:spPr/>
        <p:txBody>
          <a:bodyPr/>
          <a:lstStyle/>
          <a:p>
            <a:r>
              <a:rPr lang="en-US" dirty="0"/>
              <a:t>Tearfund Sunday 2023</a:t>
            </a:r>
          </a:p>
        </p:txBody>
      </p:sp>
      <p:pic>
        <p:nvPicPr>
          <p:cNvPr id="7" name="Picture 6">
            <a:extLst>
              <a:ext uri="{FF2B5EF4-FFF2-40B4-BE49-F238E27FC236}">
                <a16:creationId xmlns:a16="http://schemas.microsoft.com/office/drawing/2014/main" id="{D0A5AA71-2ECF-8540-A5F0-0362130533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37358" y="6001112"/>
            <a:ext cx="1496705" cy="471565"/>
          </a:xfrm>
          <a:prstGeom prst="rect">
            <a:avLst/>
          </a:prstGeom>
        </p:spPr>
      </p:pic>
    </p:spTree>
    <p:extLst>
      <p:ext uri="{BB962C8B-B14F-4D97-AF65-F5344CB8AC3E}">
        <p14:creationId xmlns:p14="http://schemas.microsoft.com/office/powerpoint/2010/main" val="1963865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171D36-1418-7F1B-B02C-93123F294574}"/>
              </a:ext>
            </a:extLst>
          </p:cNvPr>
          <p:cNvSpPr txBox="1"/>
          <p:nvPr/>
        </p:nvSpPr>
        <p:spPr>
          <a:xfrm>
            <a:off x="3541690" y="2588654"/>
            <a:ext cx="5782614" cy="830997"/>
          </a:xfrm>
          <a:prstGeom prst="rect">
            <a:avLst/>
          </a:prstGeom>
          <a:noFill/>
        </p:spPr>
        <p:txBody>
          <a:bodyPr wrap="square" rtlCol="0">
            <a:spAutoFit/>
          </a:bodyPr>
          <a:lstStyle/>
          <a:p>
            <a:r>
              <a:rPr lang="en-US" sz="4800" dirty="0">
                <a:solidFill>
                  <a:schemeClr val="accent2"/>
                </a:solidFill>
              </a:rPr>
              <a:t>VIDEO</a:t>
            </a:r>
          </a:p>
        </p:txBody>
      </p:sp>
    </p:spTree>
    <p:extLst>
      <p:ext uri="{BB962C8B-B14F-4D97-AF65-F5344CB8AC3E}">
        <p14:creationId xmlns:p14="http://schemas.microsoft.com/office/powerpoint/2010/main" val="3420066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in front of a building&#10;&#10;Description automatically generated">
            <a:extLst>
              <a:ext uri="{FF2B5EF4-FFF2-40B4-BE49-F238E27FC236}">
                <a16:creationId xmlns:a16="http://schemas.microsoft.com/office/drawing/2014/main" id="{372430D4-3B98-BFDB-EF82-366CE33B3626}"/>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7616414" y="0"/>
            <a:ext cx="4575586" cy="6857999"/>
          </a:xfrm>
        </p:spPr>
      </p:pic>
      <p:sp>
        <p:nvSpPr>
          <p:cNvPr id="3" name="Content Placeholder 2">
            <a:extLst>
              <a:ext uri="{FF2B5EF4-FFF2-40B4-BE49-F238E27FC236}">
                <a16:creationId xmlns:a16="http://schemas.microsoft.com/office/drawing/2014/main" id="{50C315C5-029E-1132-3B61-DD65FB610DFF}"/>
              </a:ext>
            </a:extLst>
          </p:cNvPr>
          <p:cNvSpPr>
            <a:spLocks noGrp="1"/>
          </p:cNvSpPr>
          <p:nvPr>
            <p:ph idx="13"/>
          </p:nvPr>
        </p:nvSpPr>
        <p:spPr/>
        <p:txBody>
          <a:bodyPr/>
          <a:lstStyle/>
          <a:p>
            <a:r>
              <a:rPr lang="en-US" sz="2400" dirty="0"/>
              <a:t>23 years old – </a:t>
            </a:r>
            <a:r>
              <a:rPr lang="en-US" sz="2400" dirty="0" err="1"/>
              <a:t>Makindu</a:t>
            </a:r>
            <a:r>
              <a:rPr lang="en-US" sz="2400" dirty="0"/>
              <a:t>, Kenya</a:t>
            </a:r>
          </a:p>
          <a:p>
            <a:r>
              <a:rPr lang="en-US" sz="2400" dirty="0"/>
              <a:t>Dreams of being a teacher one day</a:t>
            </a:r>
          </a:p>
          <a:p>
            <a:r>
              <a:rPr lang="en-US" sz="2400" dirty="0"/>
              <a:t>Raised in a humble home</a:t>
            </a:r>
          </a:p>
          <a:p>
            <a:r>
              <a:rPr lang="en-US" sz="2400" dirty="0"/>
              <a:t>Father died when she was young</a:t>
            </a:r>
          </a:p>
          <a:p>
            <a:r>
              <a:rPr lang="en-US" sz="2400" dirty="0"/>
              <a:t>Mercy’s mother worked relentlessly to provide for Mercy and her siblings and adopted cousins</a:t>
            </a:r>
          </a:p>
          <a:p>
            <a:r>
              <a:rPr lang="en-US" sz="2400" dirty="0"/>
              <a:t>Mother develops health issues and passed away in 2021</a:t>
            </a:r>
          </a:p>
          <a:p>
            <a:r>
              <a:rPr lang="en-US" sz="2400" dirty="0"/>
              <a:t>Leaving Mercy to take care of her family </a:t>
            </a:r>
          </a:p>
          <a:p>
            <a:endParaRPr lang="en-US" dirty="0"/>
          </a:p>
        </p:txBody>
      </p:sp>
      <p:sp>
        <p:nvSpPr>
          <p:cNvPr id="4" name="Content Placeholder 3">
            <a:extLst>
              <a:ext uri="{FF2B5EF4-FFF2-40B4-BE49-F238E27FC236}">
                <a16:creationId xmlns:a16="http://schemas.microsoft.com/office/drawing/2014/main" id="{BB643B6D-BDEA-BD57-CD85-34443EA0FA8B}"/>
              </a:ext>
            </a:extLst>
          </p:cNvPr>
          <p:cNvSpPr>
            <a:spLocks noGrp="1"/>
          </p:cNvSpPr>
          <p:nvPr>
            <p:ph idx="14"/>
          </p:nvPr>
        </p:nvSpPr>
        <p:spPr/>
        <p:txBody>
          <a:bodyPr>
            <a:normAutofit lnSpcReduction="10000"/>
          </a:bodyPr>
          <a:lstStyle/>
          <a:p>
            <a:r>
              <a:rPr lang="en-US" dirty="0"/>
              <a:t>Mercy’s Story</a:t>
            </a:r>
          </a:p>
        </p:txBody>
      </p:sp>
    </p:spTree>
    <p:extLst>
      <p:ext uri="{BB962C8B-B14F-4D97-AF65-F5344CB8AC3E}">
        <p14:creationId xmlns:p14="http://schemas.microsoft.com/office/powerpoint/2010/main" val="1694288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in a chair talking to another person&#10;&#10;Description automatically generated">
            <a:extLst>
              <a:ext uri="{FF2B5EF4-FFF2-40B4-BE49-F238E27FC236}">
                <a16:creationId xmlns:a16="http://schemas.microsoft.com/office/drawing/2014/main" id="{421A929C-CFDF-2967-05F7-354BAC0A5E22}"/>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0B6A1802-4B1C-45E9-9F23-21ADD286831F}"/>
              </a:ext>
            </a:extLst>
          </p:cNvPr>
          <p:cNvSpPr>
            <a:spLocks noGrp="1"/>
          </p:cNvSpPr>
          <p:nvPr>
            <p:ph idx="13"/>
          </p:nvPr>
        </p:nvSpPr>
        <p:spPr/>
        <p:txBody>
          <a:bodyPr/>
          <a:lstStyle/>
          <a:p>
            <a:r>
              <a:rPr lang="en-US" dirty="0"/>
              <a:t>Trained in Tearfund’s Church-based Community Transformation program</a:t>
            </a:r>
          </a:p>
          <a:p>
            <a:r>
              <a:rPr lang="en-US" dirty="0"/>
              <a:t>Saw Mercy and her struggle</a:t>
            </a:r>
          </a:p>
          <a:p>
            <a:r>
              <a:rPr lang="en-US" dirty="0"/>
              <a:t>Supported her with food, training, prayer, and encouragement</a:t>
            </a:r>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945DCDAF-0DE7-E616-4EC1-FBF349D17D40}"/>
              </a:ext>
            </a:extLst>
          </p:cNvPr>
          <p:cNvSpPr>
            <a:spLocks noGrp="1"/>
          </p:cNvSpPr>
          <p:nvPr>
            <p:ph idx="14"/>
          </p:nvPr>
        </p:nvSpPr>
        <p:spPr/>
        <p:txBody>
          <a:bodyPr/>
          <a:lstStyle/>
          <a:p>
            <a:r>
              <a:rPr lang="en-US" dirty="0"/>
              <a:t>The Church Responds</a:t>
            </a:r>
          </a:p>
        </p:txBody>
      </p:sp>
    </p:spTree>
    <p:extLst>
      <p:ext uri="{BB962C8B-B14F-4D97-AF65-F5344CB8AC3E}">
        <p14:creationId xmlns:p14="http://schemas.microsoft.com/office/powerpoint/2010/main" val="3830208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C2F4-1014-D199-DDA0-901AA76B11DA}"/>
              </a:ext>
            </a:extLst>
          </p:cNvPr>
          <p:cNvSpPr>
            <a:spLocks noGrp="1"/>
          </p:cNvSpPr>
          <p:nvPr>
            <p:ph type="ctrTitle"/>
          </p:nvPr>
        </p:nvSpPr>
        <p:spPr/>
        <p:txBody>
          <a:bodyPr/>
          <a:lstStyle/>
          <a:p>
            <a:r>
              <a:rPr lang="en-US" dirty="0"/>
              <a:t>Break down Barriers that Separate</a:t>
            </a:r>
          </a:p>
        </p:txBody>
      </p:sp>
      <p:pic>
        <p:nvPicPr>
          <p:cNvPr id="5" name="Picture Placeholder 4" descr="A group of people sitting in chairs&#10;&#10;Description automatically generated">
            <a:extLst>
              <a:ext uri="{FF2B5EF4-FFF2-40B4-BE49-F238E27FC236}">
                <a16:creationId xmlns:a16="http://schemas.microsoft.com/office/drawing/2014/main" id="{5E69058C-B9B4-1C78-E7DB-DB0AB4C8CF9B}"/>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 y="4"/>
            <a:ext cx="12192000" cy="5832000"/>
          </a:xfrm>
        </p:spPr>
      </p:pic>
    </p:spTree>
    <p:extLst>
      <p:ext uri="{BB962C8B-B14F-4D97-AF65-F5344CB8AC3E}">
        <p14:creationId xmlns:p14="http://schemas.microsoft.com/office/powerpoint/2010/main" val="4277648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cabbage&#10;&#10;Description automatically generated">
            <a:extLst>
              <a:ext uri="{FF2B5EF4-FFF2-40B4-BE49-F238E27FC236}">
                <a16:creationId xmlns:a16="http://schemas.microsoft.com/office/drawing/2014/main" id="{1DD87D03-B2A2-6D1B-7267-9FA74694B249}"/>
              </a:ext>
            </a:extLst>
          </p:cNvPr>
          <p:cNvPicPr>
            <a:picLocks noGrp="1" noChangeAspect="1"/>
          </p:cNvPicPr>
          <p:nvPr>
            <p:ph type="pic" idx="1"/>
          </p:nvPr>
        </p:nvPicPr>
        <p:blipFill rotWithShape="1">
          <a:blip r:embed="rId2"/>
          <a:srcRect l="24167" r="31343"/>
          <a:stretch/>
        </p:blipFill>
        <p:spPr>
          <a:xfrm>
            <a:off x="7616414" y="0"/>
            <a:ext cx="4575586" cy="6857999"/>
          </a:xfrm>
        </p:spPr>
      </p:pic>
      <p:sp>
        <p:nvSpPr>
          <p:cNvPr id="3" name="Content Placeholder 2">
            <a:extLst>
              <a:ext uri="{FF2B5EF4-FFF2-40B4-BE49-F238E27FC236}">
                <a16:creationId xmlns:a16="http://schemas.microsoft.com/office/drawing/2014/main" id="{D00248A3-50CE-64A8-C49B-18A19EB2867E}"/>
              </a:ext>
            </a:extLst>
          </p:cNvPr>
          <p:cNvSpPr>
            <a:spLocks noGrp="1"/>
          </p:cNvSpPr>
          <p:nvPr>
            <p:ph idx="13"/>
          </p:nvPr>
        </p:nvSpPr>
        <p:spPr/>
        <p:txBody>
          <a:bodyPr>
            <a:normAutofit lnSpcReduction="10000"/>
          </a:bodyPr>
          <a:lstStyle/>
          <a:p>
            <a:r>
              <a:rPr lang="en-US" dirty="0"/>
              <a:t>A devoted group of monthly donors passionate about helping end the cycle of poverty through God’s love</a:t>
            </a:r>
          </a:p>
          <a:p>
            <a:r>
              <a:rPr lang="en-US" dirty="0"/>
              <a:t>Your monthly contribution provides: </a:t>
            </a:r>
          </a:p>
          <a:p>
            <a:pPr lvl="1"/>
            <a:r>
              <a:rPr lang="en-US" dirty="0"/>
              <a:t>The tools and training for one family to escape poverty (each year)</a:t>
            </a:r>
          </a:p>
          <a:p>
            <a:pPr lvl="1"/>
            <a:r>
              <a:rPr lang="en-US" dirty="0"/>
              <a:t>Church-based community transformation to help churches transform their communities</a:t>
            </a:r>
          </a:p>
          <a:p>
            <a:pPr lvl="1"/>
            <a:endParaRPr lang="en-US" dirty="0"/>
          </a:p>
          <a:p>
            <a:r>
              <a:rPr lang="en-US" dirty="0"/>
              <a:t>Our prayer is that all people are healed and restored – physically, emotionally, socially and spiritually! </a:t>
            </a:r>
          </a:p>
        </p:txBody>
      </p:sp>
      <p:sp>
        <p:nvSpPr>
          <p:cNvPr id="4" name="Content Placeholder 3">
            <a:extLst>
              <a:ext uri="{FF2B5EF4-FFF2-40B4-BE49-F238E27FC236}">
                <a16:creationId xmlns:a16="http://schemas.microsoft.com/office/drawing/2014/main" id="{9FB9671E-E70D-4FA5-0C3C-2D51300E2BAC}"/>
              </a:ext>
            </a:extLst>
          </p:cNvPr>
          <p:cNvSpPr>
            <a:spLocks noGrp="1"/>
          </p:cNvSpPr>
          <p:nvPr>
            <p:ph idx="14"/>
          </p:nvPr>
        </p:nvSpPr>
        <p:spPr/>
        <p:txBody>
          <a:bodyPr>
            <a:normAutofit lnSpcReduction="10000"/>
          </a:bodyPr>
          <a:lstStyle/>
          <a:p>
            <a:r>
              <a:rPr lang="en-US" dirty="0"/>
              <a:t>Join us an Outpour Partner!</a:t>
            </a:r>
          </a:p>
        </p:txBody>
      </p:sp>
      <p:pic>
        <p:nvPicPr>
          <p:cNvPr id="7" name="Content Placeholder 8" descr="A heart with purple and white text&#10;&#10;Description automatically generated">
            <a:extLst>
              <a:ext uri="{FF2B5EF4-FFF2-40B4-BE49-F238E27FC236}">
                <a16:creationId xmlns:a16="http://schemas.microsoft.com/office/drawing/2014/main" id="{FD85CC2A-CA2E-36AE-C15A-6B6CB812D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301223"/>
            <a:ext cx="3136082" cy="1829081"/>
          </a:xfrm>
          <a:prstGeom prst="rect">
            <a:avLst/>
          </a:prstGeom>
        </p:spPr>
      </p:pic>
    </p:spTree>
    <p:extLst>
      <p:ext uri="{BB962C8B-B14F-4D97-AF65-F5344CB8AC3E}">
        <p14:creationId xmlns:p14="http://schemas.microsoft.com/office/powerpoint/2010/main" val="2372570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heart with purple and white text&#10;&#10;Description automatically generated">
            <a:extLst>
              <a:ext uri="{FF2B5EF4-FFF2-40B4-BE49-F238E27FC236}">
                <a16:creationId xmlns:a16="http://schemas.microsoft.com/office/drawing/2014/main" id="{A8AE3DB5-2B9E-1C49-D6A4-9F0E30BF1D18}"/>
              </a:ext>
            </a:extLst>
          </p:cNvPr>
          <p:cNvPicPr>
            <a:picLocks noGrp="1" noChangeAspect="1"/>
          </p:cNvPicPr>
          <p:nvPr>
            <p:ph idx="13"/>
          </p:nvPr>
        </p:nvPicPr>
        <p:blipFill>
          <a:blip r:embed="rId2" cstate="screen">
            <a:extLst>
              <a:ext uri="{28A0092B-C50C-407E-A947-70E740481C1C}">
                <a14:useLocalDpi xmlns:a14="http://schemas.microsoft.com/office/drawing/2010/main"/>
              </a:ext>
            </a:extLst>
          </a:blip>
          <a:stretch>
            <a:fillRect/>
          </a:stretch>
        </p:blipFill>
        <p:spPr>
          <a:xfrm>
            <a:off x="1178629" y="224590"/>
            <a:ext cx="3173329" cy="1850804"/>
          </a:xfrm>
        </p:spPr>
      </p:pic>
      <p:pic>
        <p:nvPicPr>
          <p:cNvPr id="14" name="Picture Placeholder 13" descr="A group of children sitting at a table&#10;&#10;Description automatically generated">
            <a:extLst>
              <a:ext uri="{FF2B5EF4-FFF2-40B4-BE49-F238E27FC236}">
                <a16:creationId xmlns:a16="http://schemas.microsoft.com/office/drawing/2014/main" id="{0B903D74-38BB-4DB6-4449-EB321FC37BE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4">
            <a:extLst>
              <a:ext uri="{FF2B5EF4-FFF2-40B4-BE49-F238E27FC236}">
                <a16:creationId xmlns:a16="http://schemas.microsoft.com/office/drawing/2014/main" id="{7836C109-CCBF-C11B-C794-EB12B427AB96}"/>
              </a:ext>
            </a:extLst>
          </p:cNvPr>
          <p:cNvPicPr>
            <a:picLocks noChangeAspect="1"/>
          </p:cNvPicPr>
          <p:nvPr/>
        </p:nvPicPr>
        <p:blipFill>
          <a:blip r:embed="rId4"/>
          <a:stretch>
            <a:fillRect/>
          </a:stretch>
        </p:blipFill>
        <p:spPr>
          <a:xfrm>
            <a:off x="1216525" y="3475767"/>
            <a:ext cx="2624632" cy="2624632"/>
          </a:xfrm>
          <a:prstGeom prst="rect">
            <a:avLst/>
          </a:prstGeom>
        </p:spPr>
      </p:pic>
      <p:sp>
        <p:nvSpPr>
          <p:cNvPr id="6" name="Title 2">
            <a:extLst>
              <a:ext uri="{FF2B5EF4-FFF2-40B4-BE49-F238E27FC236}">
                <a16:creationId xmlns:a16="http://schemas.microsoft.com/office/drawing/2014/main" id="{E7B83310-3539-38C0-B32C-D2FEA71F2DBE}"/>
              </a:ext>
            </a:extLst>
          </p:cNvPr>
          <p:cNvSpPr txBox="1">
            <a:spLocks/>
          </p:cNvSpPr>
          <p:nvPr/>
        </p:nvSpPr>
        <p:spPr>
          <a:xfrm>
            <a:off x="170651" y="2376291"/>
            <a:ext cx="4716379" cy="798579"/>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chemeClr val="accent2"/>
                </a:solidFill>
                <a:latin typeface="+mn-lt"/>
              </a:rPr>
              <a:t>tearfund.ca</a:t>
            </a:r>
            <a:r>
              <a:rPr lang="en-US" b="1" dirty="0">
                <a:solidFill>
                  <a:schemeClr val="accent2"/>
                </a:solidFill>
                <a:latin typeface="+mn-lt"/>
              </a:rPr>
              <a:t>/outpour</a:t>
            </a:r>
          </a:p>
        </p:txBody>
      </p:sp>
    </p:spTree>
    <p:extLst>
      <p:ext uri="{BB962C8B-B14F-4D97-AF65-F5344CB8AC3E}">
        <p14:creationId xmlns:p14="http://schemas.microsoft.com/office/powerpoint/2010/main" val="3515983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7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6AFF-6E62-131E-FCE8-2FEE15345696}"/>
              </a:ext>
            </a:extLst>
          </p:cNvPr>
          <p:cNvSpPr>
            <a:spLocks noGrp="1"/>
          </p:cNvSpPr>
          <p:nvPr>
            <p:ph type="ctrTitle"/>
          </p:nvPr>
        </p:nvSpPr>
        <p:spPr/>
        <p:txBody>
          <a:bodyPr/>
          <a:lstStyle/>
          <a:p>
            <a:r>
              <a:rPr lang="en-US" dirty="0"/>
              <a:t>Who is My Neighbor?</a:t>
            </a:r>
          </a:p>
        </p:txBody>
      </p:sp>
      <p:pic>
        <p:nvPicPr>
          <p:cNvPr id="7" name="Picture Placeholder 6" descr="Aerial view of a neighborhood&#10;&#10;Description automatically generated">
            <a:extLst>
              <a:ext uri="{FF2B5EF4-FFF2-40B4-BE49-F238E27FC236}">
                <a16:creationId xmlns:a16="http://schemas.microsoft.com/office/drawing/2014/main" id="{A768199E-FA6D-F01E-6C36-92DBCB88E640}"/>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85752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erial view of a neighborhood&#10;&#10;Description automatically generated">
            <a:extLst>
              <a:ext uri="{FF2B5EF4-FFF2-40B4-BE49-F238E27FC236}">
                <a16:creationId xmlns:a16="http://schemas.microsoft.com/office/drawing/2014/main" id="{603BAFD6-6F11-83BC-D4EF-360ACE000C1C}"/>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706F04B4-8866-96EE-344B-03830910B8E6}"/>
              </a:ext>
            </a:extLst>
          </p:cNvPr>
          <p:cNvSpPr>
            <a:spLocks noGrp="1"/>
          </p:cNvSpPr>
          <p:nvPr>
            <p:ph idx="13"/>
          </p:nvPr>
        </p:nvSpPr>
        <p:spPr/>
        <p:txBody>
          <a:bodyPr/>
          <a:lstStyle/>
          <a:p>
            <a:r>
              <a:rPr lang="en-US" dirty="0"/>
              <a:t>Those in our neighborhood</a:t>
            </a:r>
          </a:p>
          <a:p>
            <a:r>
              <a:rPr lang="en-US" dirty="0"/>
              <a:t>Generally speaking we have a lot in common</a:t>
            </a:r>
          </a:p>
        </p:txBody>
      </p:sp>
      <p:sp>
        <p:nvSpPr>
          <p:cNvPr id="4" name="Content Placeholder 3">
            <a:extLst>
              <a:ext uri="{FF2B5EF4-FFF2-40B4-BE49-F238E27FC236}">
                <a16:creationId xmlns:a16="http://schemas.microsoft.com/office/drawing/2014/main" id="{EA77F240-29A0-0E29-6563-9999D8A936CA}"/>
              </a:ext>
            </a:extLst>
          </p:cNvPr>
          <p:cNvSpPr>
            <a:spLocks noGrp="1"/>
          </p:cNvSpPr>
          <p:nvPr>
            <p:ph idx="14"/>
          </p:nvPr>
        </p:nvSpPr>
        <p:spPr/>
        <p:txBody>
          <a:bodyPr>
            <a:normAutofit lnSpcReduction="10000"/>
          </a:bodyPr>
          <a:lstStyle/>
          <a:p>
            <a:r>
              <a:rPr lang="en-US" dirty="0"/>
              <a:t>We think of…</a:t>
            </a:r>
          </a:p>
        </p:txBody>
      </p:sp>
    </p:spTree>
    <p:extLst>
      <p:ext uri="{BB962C8B-B14F-4D97-AF65-F5344CB8AC3E}">
        <p14:creationId xmlns:p14="http://schemas.microsoft.com/office/powerpoint/2010/main" val="2983214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children sitting on a ledge&#10;&#10;Description automatically generated">
            <a:extLst>
              <a:ext uri="{FF2B5EF4-FFF2-40B4-BE49-F238E27FC236}">
                <a16:creationId xmlns:a16="http://schemas.microsoft.com/office/drawing/2014/main" id="{924E71AF-AA15-ACC6-E661-BB22B18AF9E8}"/>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3" name="Content Placeholder 2">
            <a:extLst>
              <a:ext uri="{FF2B5EF4-FFF2-40B4-BE49-F238E27FC236}">
                <a16:creationId xmlns:a16="http://schemas.microsoft.com/office/drawing/2014/main" id="{C4B2DC2D-18A7-74A6-E583-32ACB8B3F162}"/>
              </a:ext>
            </a:extLst>
          </p:cNvPr>
          <p:cNvSpPr>
            <a:spLocks noGrp="1"/>
          </p:cNvSpPr>
          <p:nvPr>
            <p:ph idx="13"/>
          </p:nvPr>
        </p:nvSpPr>
        <p:spPr/>
        <p:txBody>
          <a:bodyPr/>
          <a:lstStyle/>
          <a:p>
            <a:r>
              <a:rPr lang="en-US" dirty="0">
                <a:latin typeface="FS Me" panose="02000506040000020004" pitchFamily="2" charset="77"/>
              </a:rPr>
              <a:t>Extreme Poverty</a:t>
            </a:r>
          </a:p>
          <a:p>
            <a:r>
              <a:rPr lang="en-US" dirty="0">
                <a:latin typeface="FS Me" panose="02000506040000020004" pitchFamily="2" charset="77"/>
              </a:rPr>
              <a:t>Climate Challenges</a:t>
            </a:r>
          </a:p>
          <a:p>
            <a:r>
              <a:rPr lang="en-US" dirty="0">
                <a:latin typeface="FS Me" panose="02000506040000020004" pitchFamily="2" charset="77"/>
              </a:rPr>
              <a:t>War, conflict</a:t>
            </a:r>
          </a:p>
          <a:p>
            <a:r>
              <a:rPr lang="en-US" dirty="0">
                <a:latin typeface="FS Me" panose="02000506040000020004" pitchFamily="2" charset="77"/>
              </a:rPr>
              <a:t>Difficult decisions around food</a:t>
            </a:r>
          </a:p>
        </p:txBody>
      </p:sp>
      <p:sp>
        <p:nvSpPr>
          <p:cNvPr id="4" name="Content Placeholder 3">
            <a:extLst>
              <a:ext uri="{FF2B5EF4-FFF2-40B4-BE49-F238E27FC236}">
                <a16:creationId xmlns:a16="http://schemas.microsoft.com/office/drawing/2014/main" id="{A496D59D-B9D7-C176-A8C8-F09606FDA88E}"/>
              </a:ext>
            </a:extLst>
          </p:cNvPr>
          <p:cNvSpPr>
            <a:spLocks noGrp="1"/>
          </p:cNvSpPr>
          <p:nvPr>
            <p:ph idx="14"/>
          </p:nvPr>
        </p:nvSpPr>
        <p:spPr/>
        <p:txBody>
          <a:bodyPr/>
          <a:lstStyle/>
          <a:p>
            <a:r>
              <a:rPr lang="en-US" dirty="0"/>
              <a:t>Our Neighbor's in the Global South</a:t>
            </a:r>
          </a:p>
        </p:txBody>
      </p:sp>
    </p:spTree>
    <p:extLst>
      <p:ext uri="{BB962C8B-B14F-4D97-AF65-F5344CB8AC3E}">
        <p14:creationId xmlns:p14="http://schemas.microsoft.com/office/powerpoint/2010/main" val="1864732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book&#10;&#10;Description automatically generated">
            <a:extLst>
              <a:ext uri="{FF2B5EF4-FFF2-40B4-BE49-F238E27FC236}">
                <a16:creationId xmlns:a16="http://schemas.microsoft.com/office/drawing/2014/main" id="{33130140-EA98-8C5D-C89C-4F64C58FE0AC}"/>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D5BE3C1B-907F-0CC6-C683-FF1725FE7F5E}"/>
              </a:ext>
            </a:extLst>
          </p:cNvPr>
          <p:cNvSpPr>
            <a:spLocks noGrp="1"/>
          </p:cNvSpPr>
          <p:nvPr>
            <p:ph idx="13"/>
          </p:nvPr>
        </p:nvSpPr>
        <p:spPr/>
        <p:txBody>
          <a:bodyPr/>
          <a:lstStyle/>
          <a:p>
            <a:r>
              <a:rPr lang="en-US" dirty="0">
                <a:latin typeface="FS Me" panose="02000506040000020004" pitchFamily="2" charset="77"/>
              </a:rPr>
              <a:t>A familiar parable</a:t>
            </a:r>
          </a:p>
        </p:txBody>
      </p:sp>
      <p:sp>
        <p:nvSpPr>
          <p:cNvPr id="4" name="Content Placeholder 3">
            <a:extLst>
              <a:ext uri="{FF2B5EF4-FFF2-40B4-BE49-F238E27FC236}">
                <a16:creationId xmlns:a16="http://schemas.microsoft.com/office/drawing/2014/main" id="{96D8C34D-D112-EB4F-0E20-7625517C0F4C}"/>
              </a:ext>
            </a:extLst>
          </p:cNvPr>
          <p:cNvSpPr>
            <a:spLocks noGrp="1"/>
          </p:cNvSpPr>
          <p:nvPr>
            <p:ph idx="14"/>
          </p:nvPr>
        </p:nvSpPr>
        <p:spPr/>
        <p:txBody>
          <a:bodyPr/>
          <a:lstStyle/>
          <a:p>
            <a:endParaRPr lang="en-US" dirty="0"/>
          </a:p>
          <a:p>
            <a:r>
              <a:rPr lang="en-US" dirty="0"/>
              <a:t>Luke 10:25-37</a:t>
            </a:r>
          </a:p>
        </p:txBody>
      </p:sp>
    </p:spTree>
    <p:extLst>
      <p:ext uri="{BB962C8B-B14F-4D97-AF65-F5344CB8AC3E}">
        <p14:creationId xmlns:p14="http://schemas.microsoft.com/office/powerpoint/2010/main" val="267516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38C644-00F8-A527-3E44-927B189AE688}"/>
              </a:ext>
            </a:extLst>
          </p:cNvPr>
          <p:cNvSpPr>
            <a:spLocks noGrp="1"/>
          </p:cNvSpPr>
          <p:nvPr>
            <p:ph idx="1"/>
          </p:nvPr>
        </p:nvSpPr>
        <p:spPr/>
        <p:txBody>
          <a:bodyPr/>
          <a:lstStyle/>
          <a:p>
            <a:r>
              <a:rPr lang="en-US" dirty="0">
                <a:latin typeface="FS Me" panose="02000506040000020004" pitchFamily="2" charset="77"/>
              </a:rPr>
              <a:t>A desolate place</a:t>
            </a:r>
          </a:p>
          <a:p>
            <a:r>
              <a:rPr lang="en-US" dirty="0">
                <a:latin typeface="FS Me" panose="02000506040000020004" pitchFamily="2" charset="77"/>
              </a:rPr>
              <a:t>Man beaten and robbed</a:t>
            </a:r>
          </a:p>
          <a:p>
            <a:r>
              <a:rPr lang="en-US" dirty="0">
                <a:latin typeface="FS Me" panose="02000506040000020004" pitchFamily="2" charset="77"/>
              </a:rPr>
              <a:t>Ignored by the respected in society</a:t>
            </a:r>
          </a:p>
          <a:p>
            <a:r>
              <a:rPr lang="en-US" dirty="0">
                <a:latin typeface="FS Me" panose="02000506040000020004" pitchFamily="2" charset="77"/>
              </a:rPr>
              <a:t>Cared for by the Good Samaritan in an extravagant way</a:t>
            </a:r>
          </a:p>
          <a:p>
            <a:r>
              <a:rPr lang="en-US" dirty="0">
                <a:latin typeface="FS Me" panose="02000506040000020004" pitchFamily="2" charset="77"/>
              </a:rPr>
              <a:t>An unexpected story</a:t>
            </a:r>
          </a:p>
        </p:txBody>
      </p:sp>
      <p:sp>
        <p:nvSpPr>
          <p:cNvPr id="3" name="Title 2">
            <a:extLst>
              <a:ext uri="{FF2B5EF4-FFF2-40B4-BE49-F238E27FC236}">
                <a16:creationId xmlns:a16="http://schemas.microsoft.com/office/drawing/2014/main" id="{4CE5A9B3-880B-792E-51A1-A770F1668A20}"/>
              </a:ext>
            </a:extLst>
          </p:cNvPr>
          <p:cNvSpPr>
            <a:spLocks noGrp="1"/>
          </p:cNvSpPr>
          <p:nvPr>
            <p:ph type="title"/>
          </p:nvPr>
        </p:nvSpPr>
        <p:spPr/>
        <p:txBody>
          <a:bodyPr>
            <a:normAutofit fontScale="90000"/>
          </a:bodyPr>
          <a:lstStyle/>
          <a:p>
            <a:r>
              <a:rPr lang="en-US" dirty="0"/>
              <a:t>Luke 10:25-37</a:t>
            </a:r>
          </a:p>
        </p:txBody>
      </p:sp>
    </p:spTree>
    <p:extLst>
      <p:ext uri="{BB962C8B-B14F-4D97-AF65-F5344CB8AC3E}">
        <p14:creationId xmlns:p14="http://schemas.microsoft.com/office/powerpoint/2010/main" val="881526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uple of people walking on a dirt road&#10;&#10;Description automatically generated">
            <a:extLst>
              <a:ext uri="{FF2B5EF4-FFF2-40B4-BE49-F238E27FC236}">
                <a16:creationId xmlns:a16="http://schemas.microsoft.com/office/drawing/2014/main" id="{DAE28D6B-9D13-CC4B-2BEF-9C90C852D148}"/>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11561BCE-F701-B69B-E308-C5B2336F884C}"/>
              </a:ext>
            </a:extLst>
          </p:cNvPr>
          <p:cNvSpPr>
            <a:spLocks noGrp="1"/>
          </p:cNvSpPr>
          <p:nvPr>
            <p:ph idx="13"/>
          </p:nvPr>
        </p:nvSpPr>
        <p:spPr/>
        <p:txBody>
          <a:bodyPr/>
          <a:lstStyle/>
          <a:p>
            <a:r>
              <a:rPr lang="en-US" dirty="0">
                <a:latin typeface="FS Me" panose="02000506040000020004" pitchFamily="2" charset="77"/>
              </a:rPr>
              <a:t>Breaking down the walls in both our personal and church world</a:t>
            </a:r>
          </a:p>
        </p:txBody>
      </p:sp>
      <p:sp>
        <p:nvSpPr>
          <p:cNvPr id="4" name="Content Placeholder 3">
            <a:extLst>
              <a:ext uri="{FF2B5EF4-FFF2-40B4-BE49-F238E27FC236}">
                <a16:creationId xmlns:a16="http://schemas.microsoft.com/office/drawing/2014/main" id="{62257725-F5D8-7521-39FD-429FE528FC24}"/>
              </a:ext>
            </a:extLst>
          </p:cNvPr>
          <p:cNvSpPr>
            <a:spLocks noGrp="1"/>
          </p:cNvSpPr>
          <p:nvPr>
            <p:ph idx="14"/>
          </p:nvPr>
        </p:nvSpPr>
        <p:spPr/>
        <p:txBody>
          <a:bodyPr/>
          <a:lstStyle/>
          <a:p>
            <a:r>
              <a:rPr lang="en-US" dirty="0"/>
              <a:t>A Challenge about Neighborliness</a:t>
            </a:r>
          </a:p>
        </p:txBody>
      </p:sp>
    </p:spTree>
    <p:extLst>
      <p:ext uri="{BB962C8B-B14F-4D97-AF65-F5344CB8AC3E}">
        <p14:creationId xmlns:p14="http://schemas.microsoft.com/office/powerpoint/2010/main" val="399401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8723EB-AD81-D17E-A0C3-371178B75AE1}"/>
              </a:ext>
            </a:extLst>
          </p:cNvPr>
          <p:cNvSpPr txBox="1"/>
          <p:nvPr/>
        </p:nvSpPr>
        <p:spPr>
          <a:xfrm>
            <a:off x="4520485" y="2318197"/>
            <a:ext cx="6130343" cy="1938992"/>
          </a:xfrm>
          <a:prstGeom prst="rect">
            <a:avLst/>
          </a:prstGeom>
          <a:noFill/>
        </p:spPr>
        <p:txBody>
          <a:bodyPr wrap="square" rtlCol="0">
            <a:spAutoFit/>
          </a:bodyPr>
          <a:lstStyle/>
          <a:p>
            <a:pPr rtl="0">
              <a:spcBef>
                <a:spcPts val="0"/>
              </a:spcBef>
              <a:spcAft>
                <a:spcPts val="0"/>
              </a:spcAft>
            </a:pPr>
            <a:r>
              <a:rPr lang="en-CA" sz="2800" b="0" i="1" u="none" strike="noStrike" dirty="0">
                <a:solidFill>
                  <a:srgbClr val="000000"/>
                </a:solidFill>
                <a:effectLst/>
                <a:latin typeface="FS Me" panose="02000506040000020004" pitchFamily="2" charset="77"/>
              </a:rPr>
              <a:t>“It is our willingness to act with empathy and kindness that defines our character.”</a:t>
            </a:r>
            <a:endParaRPr lang="en-CA" sz="2800" b="0" i="1" dirty="0">
              <a:effectLst/>
              <a:latin typeface="FS Me" panose="02000506040000020004" pitchFamily="2" charset="77"/>
            </a:endParaRPr>
          </a:p>
          <a:p>
            <a:br>
              <a:rPr lang="en-CA" dirty="0"/>
            </a:br>
            <a:endParaRPr lang="en-US" dirty="0"/>
          </a:p>
        </p:txBody>
      </p:sp>
    </p:spTree>
    <p:extLst>
      <p:ext uri="{BB962C8B-B14F-4D97-AF65-F5344CB8AC3E}">
        <p14:creationId xmlns:p14="http://schemas.microsoft.com/office/powerpoint/2010/main" val="2122318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playing drums&#10;&#10;Description automatically generated">
            <a:extLst>
              <a:ext uri="{FF2B5EF4-FFF2-40B4-BE49-F238E27FC236}">
                <a16:creationId xmlns:a16="http://schemas.microsoft.com/office/drawing/2014/main" id="{3ED9DDF9-B994-41B0-DF6C-2B22AB3A5DFF}"/>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25EFB81C-759C-F2DD-7A38-E0317D6C46A4}"/>
              </a:ext>
            </a:extLst>
          </p:cNvPr>
          <p:cNvSpPr>
            <a:spLocks noGrp="1"/>
          </p:cNvSpPr>
          <p:nvPr>
            <p:ph idx="13"/>
          </p:nvPr>
        </p:nvSpPr>
        <p:spPr>
          <a:xfrm>
            <a:off x="520862" y="2550016"/>
            <a:ext cx="4251163" cy="4062505"/>
          </a:xfrm>
        </p:spPr>
        <p:txBody>
          <a:bodyPr/>
          <a:lstStyle/>
          <a:p>
            <a:r>
              <a:rPr lang="en-US" dirty="0" err="1">
                <a:latin typeface="FS Me" panose="02000506040000020004" pitchFamily="2" charset="77"/>
              </a:rPr>
              <a:t>Fadhilli</a:t>
            </a:r>
            <a:r>
              <a:rPr lang="en-US" dirty="0">
                <a:latin typeface="FS Me" panose="02000506040000020004" pitchFamily="2" charset="77"/>
              </a:rPr>
              <a:t> Trust</a:t>
            </a:r>
          </a:p>
          <a:p>
            <a:r>
              <a:rPr lang="en-US" dirty="0">
                <a:latin typeface="FS Me" panose="02000506040000020004" pitchFamily="2" charset="77"/>
              </a:rPr>
              <a:t>Holistic Transformation</a:t>
            </a:r>
          </a:p>
          <a:p>
            <a:r>
              <a:rPr lang="en-US" dirty="0">
                <a:latin typeface="FS Me" panose="02000506040000020004" pitchFamily="2" charset="77"/>
              </a:rPr>
              <a:t>Bringing down walls</a:t>
            </a:r>
          </a:p>
        </p:txBody>
      </p:sp>
      <p:sp>
        <p:nvSpPr>
          <p:cNvPr id="4" name="Content Placeholder 3">
            <a:extLst>
              <a:ext uri="{FF2B5EF4-FFF2-40B4-BE49-F238E27FC236}">
                <a16:creationId xmlns:a16="http://schemas.microsoft.com/office/drawing/2014/main" id="{AB720065-6195-4C68-4637-723CA04D398B}"/>
              </a:ext>
            </a:extLst>
          </p:cNvPr>
          <p:cNvSpPr>
            <a:spLocks noGrp="1"/>
          </p:cNvSpPr>
          <p:nvPr>
            <p:ph idx="14"/>
          </p:nvPr>
        </p:nvSpPr>
        <p:spPr>
          <a:xfrm>
            <a:off x="520862" y="555484"/>
            <a:ext cx="4251163" cy="1582409"/>
          </a:xfrm>
        </p:spPr>
        <p:txBody>
          <a:bodyPr>
            <a:normAutofit/>
          </a:bodyPr>
          <a:lstStyle/>
          <a:p>
            <a:r>
              <a:rPr lang="en-US" dirty="0"/>
              <a:t>Kenya and Church &amp; Community Transformation</a:t>
            </a:r>
          </a:p>
          <a:p>
            <a:endParaRPr lang="en-US" dirty="0"/>
          </a:p>
        </p:txBody>
      </p:sp>
    </p:spTree>
    <p:extLst>
      <p:ext uri="{BB962C8B-B14F-4D97-AF65-F5344CB8AC3E}">
        <p14:creationId xmlns:p14="http://schemas.microsoft.com/office/powerpoint/2010/main" val="2335724734"/>
      </p:ext>
    </p:extLst>
  </p:cSld>
  <p:clrMapOvr>
    <a:masterClrMapping/>
  </p:clrMapOvr>
</p:sld>
</file>

<file path=ppt/theme/theme1.xml><?xml version="1.0" encoding="utf-8"?>
<a:theme xmlns:a="http://schemas.openxmlformats.org/drawingml/2006/main" name="Office Theme">
  <a:themeElements>
    <a:clrScheme name="Tearfund Colours">
      <a:dk1>
        <a:srgbClr val="000000"/>
      </a:dk1>
      <a:lt1>
        <a:srgbClr val="FFFFFF"/>
      </a:lt1>
      <a:dk2>
        <a:srgbClr val="09213B"/>
      </a:dk2>
      <a:lt2>
        <a:srgbClr val="FFFFFF"/>
      </a:lt2>
      <a:accent1>
        <a:srgbClr val="FCD500"/>
      </a:accent1>
      <a:accent2>
        <a:srgbClr val="008EAA"/>
      </a:accent2>
      <a:accent3>
        <a:srgbClr val="00263A"/>
      </a:accent3>
      <a:accent4>
        <a:srgbClr val="24AA6D"/>
      </a:accent4>
      <a:accent5>
        <a:srgbClr val="F1AE2A"/>
      </a:accent5>
      <a:accent6>
        <a:srgbClr val="E26477"/>
      </a:accent6>
      <a:hlink>
        <a:srgbClr val="008EAA"/>
      </a:hlink>
      <a:folHlink>
        <a:srgbClr val="1F1F1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A082EB8-0429-0A4D-ABF2-981E27B26BFA}" vid="{0BD5F61F-3195-ED4B-A585-0B9712C3377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A082EB8-0429-0A4D-ABF2-981E27B26BFA}" vid="{B6CD60E6-89EB-D74C-9598-B9853B04278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333</TotalTime>
  <Words>455</Words>
  <Application>Microsoft Macintosh PowerPoint</Application>
  <PresentationFormat>Widescreen</PresentationFormat>
  <Paragraphs>52</Paragraphs>
  <Slides>16</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Calibri</vt:lpstr>
      <vt:lpstr>Wingdings</vt:lpstr>
      <vt:lpstr>Calibri Light</vt:lpstr>
      <vt:lpstr>Tearfund Sans</vt:lpstr>
      <vt:lpstr>Arial</vt:lpstr>
      <vt:lpstr>FS Me</vt:lpstr>
      <vt:lpstr>Office Theme</vt:lpstr>
      <vt:lpstr>Custom Design</vt:lpstr>
      <vt:lpstr>Going Beyond Church Walls</vt:lpstr>
      <vt:lpstr>Who is My Neighbor?</vt:lpstr>
      <vt:lpstr>PowerPoint Presentation</vt:lpstr>
      <vt:lpstr>PowerPoint Presentation</vt:lpstr>
      <vt:lpstr>PowerPoint Presentation</vt:lpstr>
      <vt:lpstr>Luke 10:25-37</vt:lpstr>
      <vt:lpstr>PowerPoint Presentation</vt:lpstr>
      <vt:lpstr>PowerPoint Presentation</vt:lpstr>
      <vt:lpstr>PowerPoint Presentation</vt:lpstr>
      <vt:lpstr>PowerPoint Presentation</vt:lpstr>
      <vt:lpstr>PowerPoint Presentation</vt:lpstr>
      <vt:lpstr>PowerPoint Presentation</vt:lpstr>
      <vt:lpstr>Break down Barriers that Separate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Tearfund Sunday 2023</dc:title>
  <dc:subject/>
  <dc:creator>Don Miller</dc:creator>
  <cp:keywords/>
  <dc:description/>
  <cp:lastModifiedBy>Matthew Schroeder</cp:lastModifiedBy>
  <cp:revision>6</cp:revision>
  <dcterms:created xsi:type="dcterms:W3CDTF">2023-07-18T13:52:45Z</dcterms:created>
  <dcterms:modified xsi:type="dcterms:W3CDTF">2023-09-06T16:23:38Z</dcterms:modified>
  <cp:category/>
</cp:coreProperties>
</file>